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a alna" userId="7c39ad0f5c268406" providerId="LiveId" clId="{4BF655A4-E55D-40A6-8C4F-EC60142B343F}"/>
    <pc:docChg chg="undo custSel modSld">
      <pc:chgData name="aya alna" userId="7c39ad0f5c268406" providerId="LiveId" clId="{4BF655A4-E55D-40A6-8C4F-EC60142B343F}" dt="2024-10-12T16:38:02.639" v="169" actId="20577"/>
      <pc:docMkLst>
        <pc:docMk/>
      </pc:docMkLst>
      <pc:sldChg chg="modSp mod">
        <pc:chgData name="aya alna" userId="7c39ad0f5c268406" providerId="LiveId" clId="{4BF655A4-E55D-40A6-8C4F-EC60142B343F}" dt="2024-10-12T16:38:02.639" v="169" actId="20577"/>
        <pc:sldMkLst>
          <pc:docMk/>
          <pc:sldMk cId="3629713061" sldId="256"/>
        </pc:sldMkLst>
        <pc:spChg chg="mod">
          <ac:chgData name="aya alna" userId="7c39ad0f5c268406" providerId="LiveId" clId="{4BF655A4-E55D-40A6-8C4F-EC60142B343F}" dt="2024-10-12T16:38:02.639" v="169" actId="20577"/>
          <ac:spMkLst>
            <pc:docMk/>
            <pc:sldMk cId="3629713061" sldId="256"/>
            <ac:spMk id="3" creationId="{BCB25DB0-0359-5217-E886-CCF1C37290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F9A6A44-608C-1A7D-3CA6-9321622D1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809D205-FBE0-459B-7C50-60D729932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120C9C3-0954-8B59-BF88-552B76DD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9D10875-769E-E337-2DD8-9DE3729B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54C902B-DC69-A10E-6417-AE00F6D4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615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8DF90EE-6242-EA00-E7D6-3B57FDE81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33DD996-26F0-1AFE-C387-D7D141D3D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0D8675E-E7C3-7816-F9F9-3236B6A8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A9C4B6D-E06A-4631-EE99-9E653DE09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03915E6-A1A6-36BF-85B3-77C7433FA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664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FFFA8F66-912A-AACE-85A4-2C88E92CB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4E333BA-18A5-0AC7-E748-9183E1C8A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7E950CA-7418-8C8D-7E02-435FE6234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6BEBD9E-8538-2D97-B959-D97121EE4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1660EB6-1FD9-6969-8AF8-56373628C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073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1E3B4B7-F03A-1A99-F7B7-D2A198DA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C37A24-CF13-9B76-47FC-DC3C673AD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C4973F-79DE-BDAA-DC49-256DE77A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17C981E-D4A9-9139-162F-1BDD1744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EB514F5-F616-90D5-EC76-D9E26B270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69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1077800-8012-F2FD-ED52-4978A7703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5B5847D-A1E9-75F2-65D6-F2E37DFFD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C7D56BD-F4B6-A447-2A38-57F3E9EE7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D77C3E1-077D-D967-DD87-3E4745168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4052AB0-C35E-C3FF-27E5-60F695C6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0007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F697A2-0DF9-3478-72CC-EFB9C2413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EA2E4A3-5BE3-063A-6944-4F5A3D6F7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8E0AA4B-7D55-2FEC-9629-68F1DE6BB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F6D2A30-F1CB-CD89-C3B7-A04AF21AE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A262F1E-4AE5-07C8-1B99-900B16D38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7930C34-309F-4923-327A-B2EB65B8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432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B6B6F3-055B-3B93-1179-6DB436E78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B6B3454-3752-727B-E352-B1CB6B03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6F94118-866B-EE14-50C8-28D29CBCC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68B6663E-0596-120A-4880-EA41F6170B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B8118BC-D244-D031-CF95-423CD44B1D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A4E81910-2E62-09BD-F468-34A494AD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BF77D415-12B5-7ADE-6254-2EFE0FA47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5AC5916-680C-D165-5B3C-1DA65610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7193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B5522AB-0234-2480-9D74-22CBC1054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5011C1F-79DE-D6B0-4441-134E741FF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848D2E5-BF1F-EDB9-9F84-61975B4FC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53058C4-6FDE-9458-08FA-7EDFE1C8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106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3560E1D-1906-EAA4-1AAB-07E3BDFCC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7AC52D49-F6A0-AD25-02E6-0C97AB1C0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62B30C2-61FC-0152-F2B0-7825858AC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726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3F78217-7444-2C5A-A2BC-9023D04CE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94B6E67-68BF-AABA-D30F-780DE6A20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42BC369-4148-2F91-5ECE-A36B31D89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4C58B49-3ADA-4A17-3D91-E2E9FE64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C528D68-C603-F8EB-B18A-782AB6A29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D894DC4-8F2E-D7C1-83FD-3CDF595C2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565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CFF9FE-2FFA-921D-2309-D6974E63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F4B9BC47-353E-1B74-13B4-BB99486AD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29710E7-F18F-3AE0-194D-FA3A07E1F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77E05A9-2EE7-43B4-D02A-FB8C74EDF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6BCA32B-EC8F-C42A-FCA7-5248771F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CA3C709-D971-CBC6-AE71-02BBFA6A1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663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C7A961E2-C585-0DC3-2FDD-38FF88F03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EEC8224-6111-D6FA-50D4-8B5368187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93FFD20-267C-4DB0-90E3-D03D750E5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83731-A7F6-4D4D-8BD8-1883238BB107}" type="datetimeFigureOut">
              <a:rPr lang="he-IL" smtClean="0"/>
              <a:t>י'/תשרי/תשפ"ה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3D8CBAC-BF9D-2229-0786-E4540414A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3ED380D-D3E5-6F56-4458-120C03D5E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3F4A4-8C2C-4CC9-9D30-356E08FB39E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136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LineDrawing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CB25DB0-0359-5217-E886-CCF1C3729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256032"/>
            <a:ext cx="11430000" cy="6254496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ar-SA" dirty="0"/>
          </a:p>
          <a:p>
            <a:pPr>
              <a:lnSpc>
                <a:spcPct val="150000"/>
              </a:lnSpc>
            </a:pPr>
            <a:endParaRPr lang="ar-SA" dirty="0"/>
          </a:p>
          <a:p>
            <a:pPr algn="r">
              <a:lnSpc>
                <a:spcPct val="150000"/>
              </a:lnSpc>
            </a:pPr>
            <a:r>
              <a:rPr lang="ar-SA" sz="4000" dirty="0"/>
              <a:t>أَنا عَدَدٌ زَوجِيٌّ أًكْبَرُ مِنْ 25 وَأَصْغَرُ مِنْ 35، وَرَقَمُ آحادي 8. أَنا: __</a:t>
            </a:r>
          </a:p>
          <a:p>
            <a:pPr algn="r">
              <a:lnSpc>
                <a:spcPct val="150000"/>
              </a:lnSpc>
            </a:pPr>
            <a:r>
              <a:rPr lang="ar-SA" sz="4000" dirty="0"/>
              <a:t>أَنا عَدَدٌ فَرْدِيٌّ، أًكْبَرُ مِنْ 57 وَأَصْغَرُ مِنْ 61. أنا: __</a:t>
            </a:r>
          </a:p>
          <a:p>
            <a:pPr algn="r">
              <a:lnSpc>
                <a:spcPct val="150000"/>
              </a:lnSpc>
            </a:pPr>
            <a:r>
              <a:rPr lang="ar-SA" sz="4000" dirty="0"/>
              <a:t>أَنا عَدَدٌ أًكْبَرُ بـِ 1 مِنْ الْعَدَدِ 77. أنا: __</a:t>
            </a:r>
          </a:p>
          <a:p>
            <a:pPr algn="r">
              <a:lnSpc>
                <a:spcPct val="150000"/>
              </a:lnSpc>
            </a:pPr>
            <a:r>
              <a:rPr lang="ar-SA" sz="4000" dirty="0"/>
              <a:t>أَنا عَدَدٌ أَقَعُ بَعْدَ الْعَدَدِ 39 وَقَبْلَ الْعَدَدِ 59. ماذا يُمْكِنُ أَنْ أَكون؟ أَنا: __</a:t>
            </a:r>
          </a:p>
          <a:p>
            <a:pPr algn="r">
              <a:lnSpc>
                <a:spcPct val="150000"/>
              </a:lnSpc>
            </a:pPr>
            <a:endParaRPr lang="ar-SA" dirty="0"/>
          </a:p>
          <a:p>
            <a:pPr algn="r">
              <a:lnSpc>
                <a:spcPct val="150000"/>
              </a:lnSpc>
            </a:pPr>
            <a:endParaRPr lang="ar-SA" dirty="0"/>
          </a:p>
          <a:p>
            <a:pPr algn="r">
              <a:lnSpc>
                <a:spcPct val="150000"/>
              </a:lnSpc>
            </a:pPr>
            <a:endParaRPr lang="ar-SA" dirty="0"/>
          </a:p>
          <a:p>
            <a:pPr>
              <a:lnSpc>
                <a:spcPct val="150000"/>
              </a:lnSpc>
            </a:pPr>
            <a:endParaRPr lang="he-IL" dirty="0"/>
          </a:p>
        </p:txBody>
      </p:sp>
      <p:sp>
        <p:nvSpPr>
          <p:cNvPr id="7" name="ענן 6">
            <a:extLst>
              <a:ext uri="{FF2B5EF4-FFF2-40B4-BE49-F238E27FC236}">
                <a16:creationId xmlns:a16="http://schemas.microsoft.com/office/drawing/2014/main" id="{D06DCD88-B97A-501B-94D3-CCBCB31551D6}"/>
              </a:ext>
            </a:extLst>
          </p:cNvPr>
          <p:cNvSpPr/>
          <p:nvPr/>
        </p:nvSpPr>
        <p:spPr>
          <a:xfrm>
            <a:off x="9006840" y="347472"/>
            <a:ext cx="2687828" cy="1133855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3600" kern="100">
                <a:effectLst/>
                <a:ea typeface="Aptos" panose="020B0004020202020204" pitchFamily="34" charset="0"/>
                <a:cs typeface="Arial" panose="020B0604020202020204" pitchFamily="34" charset="0"/>
              </a:rPr>
              <a:t>مَنْ أًنا؟</a:t>
            </a:r>
            <a:endParaRPr lang="en-US" sz="1100" kern="10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130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</Words>
  <Application>Microsoft Office PowerPoint</Application>
  <PresentationFormat>מסך רחב</PresentationFormat>
  <Paragraphs>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aya alna</dc:creator>
  <cp:lastModifiedBy>aya alna</cp:lastModifiedBy>
  <cp:revision>1</cp:revision>
  <dcterms:created xsi:type="dcterms:W3CDTF">2024-10-12T16:27:39Z</dcterms:created>
  <dcterms:modified xsi:type="dcterms:W3CDTF">2024-10-12T16:38:06Z</dcterms:modified>
</cp:coreProperties>
</file>