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60" r:id="rId1"/>
    <p:sldMasterId id="2147483672" r:id="rId2"/>
    <p:sldMasterId id="2147483696" r:id="rId3"/>
    <p:sldMasterId id="2147483708" r:id="rId4"/>
  </p:sldMasterIdLst>
  <p:notesMasterIdLst>
    <p:notesMasterId r:id="rId20"/>
  </p:notesMasterIdLst>
  <p:sldIdLst>
    <p:sldId id="257" r:id="rId5"/>
    <p:sldId id="258" r:id="rId6"/>
    <p:sldId id="260" r:id="rId7"/>
    <p:sldId id="262" r:id="rId8"/>
    <p:sldId id="274" r:id="rId9"/>
    <p:sldId id="273" r:id="rId10"/>
    <p:sldId id="271" r:id="rId11"/>
    <p:sldId id="272" r:id="rId12"/>
    <p:sldId id="265" r:id="rId13"/>
    <p:sldId id="263" r:id="rId14"/>
    <p:sldId id="270" r:id="rId15"/>
    <p:sldId id="266" r:id="rId16"/>
    <p:sldId id="267" r:id="rId17"/>
    <p:sldId id="268" r:id="rId18"/>
    <p:sldId id="269" r:id="rId19"/>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סגנון ביניים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4" d="100"/>
          <a:sy n="64" d="100"/>
        </p:scale>
        <p:origin x="1340"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16744A3-1486-4D45-B85D-E41D700EAB1E}" type="datetimeFigureOut">
              <a:rPr lang="he-IL" smtClean="0"/>
              <a:t>כ"א/אלול/תשפ"ד</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36F0DA3-5382-4EF1-ACC3-3BCDD3561936}" type="slidenum">
              <a:rPr lang="he-IL" smtClean="0"/>
              <a:t>‹#›</a:t>
            </a:fld>
            <a:endParaRPr lang="he-IL"/>
          </a:p>
        </p:txBody>
      </p:sp>
    </p:spTree>
    <p:extLst>
      <p:ext uri="{BB962C8B-B14F-4D97-AF65-F5344CB8AC3E}">
        <p14:creationId xmlns:p14="http://schemas.microsoft.com/office/powerpoint/2010/main" val="76960105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41"/>
            <a:ext cx="7772400" cy="1470025"/>
          </a:xfrm>
        </p:spPr>
        <p:txBody>
          <a:bodyPr/>
          <a:lstStyle/>
          <a:p>
            <a:r>
              <a:rPr lang="he-IL" smtClean="0"/>
              <a:t>לחץ כדי לערוך סגנון כותרת של תבנית בסיס</a:t>
            </a:r>
            <a:endParaRPr lang="en-US"/>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a:p>
        </p:txBody>
      </p:sp>
      <p:sp>
        <p:nvSpPr>
          <p:cNvPr id="4" name="מציין מיקום של תאריך 3"/>
          <p:cNvSpPr>
            <a:spLocks noGrp="1"/>
          </p:cNvSpPr>
          <p:nvPr>
            <p:ph type="dt" sz="half" idx="10"/>
          </p:nvPr>
        </p:nvSpPr>
        <p:spPr/>
        <p:txBody>
          <a:bodyPr/>
          <a:lstStyle/>
          <a:p>
            <a:fld id="{89B9B01A-C825-4654-8D94-4C61BDA14423}" type="datetime8">
              <a:rPr lang="he-IL" smtClean="0">
                <a:solidFill>
                  <a:prstClr val="black">
                    <a:tint val="75000"/>
                  </a:prstClr>
                </a:solidFill>
              </a:rPr>
              <a:t>24 ספטמבר 24</a:t>
            </a:fld>
            <a:endParaRPr lang="en-US">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en-US">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2940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p>
            <a:fld id="{69FF66BA-5168-4DD6-A405-801EF6596DE4}" type="datetime8">
              <a:rPr lang="he-IL" smtClean="0">
                <a:solidFill>
                  <a:prstClr val="black">
                    <a:tint val="75000"/>
                  </a:prstClr>
                </a:solidFill>
              </a:rPr>
              <a:t>24 ספטמבר 24</a:t>
            </a:fld>
            <a:endParaRPr lang="en-US">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en-US">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016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51"/>
            <a:ext cx="2057400" cy="5851525"/>
          </a:xfrm>
        </p:spPr>
        <p:txBody>
          <a:bodyPr vert="eaVert"/>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a:xfrm>
            <a:off x="457200" y="274651"/>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p>
            <a:fld id="{B66BFCD6-4424-463D-A43E-4A075B6BA6FC}" type="datetime8">
              <a:rPr lang="he-IL" smtClean="0">
                <a:solidFill>
                  <a:prstClr val="black">
                    <a:tint val="75000"/>
                  </a:prstClr>
                </a:solidFill>
              </a:rPr>
              <a:t>24 ספטמבר 24</a:t>
            </a:fld>
            <a:endParaRPr lang="en-US">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en-US">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398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3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4EC31221-81A9-4E56-921B-13C7C561F96D}"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387654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3ED52471-013B-4781-9856-2CAE612CFEF7}"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450977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2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74102236-A073-4D33-A639-0EA05363B5F4}"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0050680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1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1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410F8971-DD78-4AF4-A936-3215236C07E2}" type="datetime8">
              <a:rPr lang="he-IL" smtClean="0">
                <a:solidFill>
                  <a:prstClr val="black">
                    <a:tint val="75000"/>
                  </a:prstClr>
                </a:solidFill>
              </a:rPr>
              <a:t>24 ספטמבר 24</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3874856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3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3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4AAD2FC7-5CEB-403B-B06E-5DF9D316B204}" type="datetime8">
              <a:rPr lang="he-IL" smtClean="0">
                <a:solidFill>
                  <a:prstClr val="black">
                    <a:tint val="75000"/>
                  </a:prstClr>
                </a:solidFill>
              </a:rPr>
              <a:t>24 ספטמבר 24</a:t>
            </a:fld>
            <a:endParaRPr lang="he-IL">
              <a:solidFill>
                <a:prstClr val="black">
                  <a:tint val="75000"/>
                </a:prstClr>
              </a:solidFill>
            </a:endParaRPr>
          </a:p>
        </p:txBody>
      </p:sp>
      <p:sp>
        <p:nvSpPr>
          <p:cNvPr id="8" name="מציין מיקום של כותרת תחתונה 7"/>
          <p:cNvSpPr>
            <a:spLocks noGrp="1"/>
          </p:cNvSpPr>
          <p:nvPr>
            <p:ph type="ftr" sz="quarter" idx="11"/>
          </p:nvPr>
        </p:nvSpPr>
        <p:spPr/>
        <p:txBody>
          <a:bodyPr/>
          <a:lstStyle/>
          <a:p>
            <a:endParaRPr lang="he-IL">
              <a:solidFill>
                <a:prstClr val="black">
                  <a:tint val="75000"/>
                </a:prstClr>
              </a:solidFill>
            </a:endParaRPr>
          </a:p>
        </p:txBody>
      </p:sp>
      <p:sp>
        <p:nvSpPr>
          <p:cNvPr id="9" name="מציין מיקום של מספר שקופית 8"/>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7220569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F5042BAA-55F5-46BC-A6C3-B34BD28E980A}" type="datetime8">
              <a:rPr lang="he-IL" smtClean="0">
                <a:solidFill>
                  <a:prstClr val="black">
                    <a:tint val="75000"/>
                  </a:prstClr>
                </a:solidFill>
              </a:rPr>
              <a:t>24 ספטמבר 24</a:t>
            </a:fld>
            <a:endParaRPr lang="he-IL">
              <a:solidFill>
                <a:prstClr val="black">
                  <a:tint val="75000"/>
                </a:prstClr>
              </a:solidFill>
            </a:endParaRPr>
          </a:p>
        </p:txBody>
      </p:sp>
      <p:sp>
        <p:nvSpPr>
          <p:cNvPr id="4" name="מציין מיקום של כותרת תחתונה 3"/>
          <p:cNvSpPr>
            <a:spLocks noGrp="1"/>
          </p:cNvSpPr>
          <p:nvPr>
            <p:ph type="ftr" sz="quarter" idx="11"/>
          </p:nvPr>
        </p:nvSpPr>
        <p:spPr/>
        <p:txBody>
          <a:bodyPr/>
          <a:lstStyle/>
          <a:p>
            <a:endParaRPr lang="he-IL">
              <a:solidFill>
                <a:prstClr val="black">
                  <a:tint val="75000"/>
                </a:prstClr>
              </a:solidFill>
            </a:endParaRPr>
          </a:p>
        </p:txBody>
      </p:sp>
      <p:sp>
        <p:nvSpPr>
          <p:cNvPr id="5" name="מציין מיקום של מספר שקופית 4"/>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9883325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16EAFF1-3614-4FAB-9AC2-A31A17DEB899}" type="datetime8">
              <a:rPr lang="he-IL" smtClean="0">
                <a:solidFill>
                  <a:prstClr val="black">
                    <a:tint val="75000"/>
                  </a:prstClr>
                </a:solidFill>
              </a:rPr>
              <a:t>24 ספטמבר 24</a:t>
            </a:fld>
            <a:endParaRPr lang="he-IL">
              <a:solidFill>
                <a:prstClr val="black">
                  <a:tint val="75000"/>
                </a:prstClr>
              </a:solidFill>
            </a:endParaRPr>
          </a:p>
        </p:txBody>
      </p:sp>
      <p:sp>
        <p:nvSpPr>
          <p:cNvPr id="3" name="מציין מיקום של כותרת תחתונה 2"/>
          <p:cNvSpPr>
            <a:spLocks noGrp="1"/>
          </p:cNvSpPr>
          <p:nvPr>
            <p:ph type="ftr" sz="quarter" idx="11"/>
          </p:nvPr>
        </p:nvSpPr>
        <p:spPr/>
        <p:txBody>
          <a:bodyPr/>
          <a:lstStyle/>
          <a:p>
            <a:endParaRPr lang="he-IL">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8026384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13"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62" y="273060"/>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13" y="143511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D9F93713-F323-4C6B-80FF-7AB2E7EE739A}" type="datetime8">
              <a:rPr lang="he-IL" smtClean="0">
                <a:solidFill>
                  <a:prstClr val="black">
                    <a:tint val="75000"/>
                  </a:prstClr>
                </a:solidFill>
              </a:rPr>
              <a:t>24 ספטמבר 24</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724007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p>
            <a:fld id="{683BA93E-C367-4226-99D2-68F1AFF5EC37}" type="datetime8">
              <a:rPr lang="he-IL" smtClean="0">
                <a:solidFill>
                  <a:prstClr val="black">
                    <a:tint val="75000"/>
                  </a:prstClr>
                </a:solidFill>
              </a:rPr>
              <a:t>24 ספטמבר 24</a:t>
            </a:fld>
            <a:endParaRPr lang="en-US">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en-US">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497666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1"/>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3A566411-68A6-47CC-94B3-7631ED8FBDB3}" type="datetime8">
              <a:rPr lang="he-IL" smtClean="0">
                <a:solidFill>
                  <a:prstClr val="black">
                    <a:tint val="75000"/>
                  </a:prstClr>
                </a:solidFill>
              </a:rPr>
              <a:t>24 ספטמבר 24</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3184912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2713E31-484C-48FC-86C9-BBC42F1F297F}"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9815178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4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4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05F772E7-700B-4D82-BADA-5EDBF96DF94B}"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9245866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800" y="2130424"/>
            <a:ext cx="7772400" cy="1470026"/>
          </a:xfrm>
        </p:spPr>
        <p:txBody>
          <a:bodyPr/>
          <a:lstStyle>
            <a:lvl1pPr>
              <a:defRPr/>
            </a:lvl1pPr>
          </a:lstStyle>
          <a:p>
            <a:pPr lvl="0"/>
            <a:r>
              <a:rPr lang="en-US"/>
              <a:t>Click to edit Master title style</a:t>
            </a:r>
            <a:endParaRPr lang="he-IL"/>
          </a:p>
        </p:txBody>
      </p:sp>
      <p:sp>
        <p:nvSpPr>
          <p:cNvPr id="3" name="Subtitle 2"/>
          <p:cNvSpPr txBox="1">
            <a:spLocks noGrp="1"/>
          </p:cNvSpPr>
          <p:nvPr>
            <p:ph type="subTitle" idx="1"/>
          </p:nvPr>
        </p:nvSpPr>
        <p:spPr>
          <a:xfrm>
            <a:off x="1371600" y="3886202"/>
            <a:ext cx="6400800" cy="1752603"/>
          </a:xfrm>
        </p:spPr>
        <p:txBody>
          <a:bodyPr anchorCtr="1"/>
          <a:lstStyle>
            <a:lvl1pPr marL="0" indent="0" algn="ctr">
              <a:buNone/>
              <a:defRPr>
                <a:solidFill>
                  <a:srgbClr val="898989"/>
                </a:solidFill>
              </a:defRPr>
            </a:lvl1pPr>
          </a:lstStyle>
          <a:p>
            <a:pPr lvl="0"/>
            <a:r>
              <a:rPr lang="en-US"/>
              <a:t>Click to edit Master subtitle style</a:t>
            </a:r>
            <a:endParaRPr lang="he-IL"/>
          </a:p>
        </p:txBody>
      </p:sp>
      <p:sp>
        <p:nvSpPr>
          <p:cNvPr id="4" name="Date Placeholder 3"/>
          <p:cNvSpPr txBox="1">
            <a:spLocks noGrp="1"/>
          </p:cNvSpPr>
          <p:nvPr>
            <p:ph type="dt" sz="half" idx="10"/>
          </p:nvPr>
        </p:nvSpPr>
        <p:spPr>
          <a:ln/>
        </p:spPr>
        <p:txBody>
          <a:bodyPr/>
          <a:lstStyle>
            <a:lvl1pPr>
              <a:defRPr/>
            </a:lvl1pPr>
          </a:lstStyle>
          <a:p>
            <a:pPr>
              <a:defRPr/>
            </a:pPr>
            <a:fld id="{11BBE236-C40E-4EE3-AE7F-89B97EF31BA7}" type="datetime8">
              <a:rPr lang="he-IL" smtClean="0"/>
              <a:t>24 ספטמבר 24</a:t>
            </a:fld>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28E2C175-DE59-4EA8-AA9F-B76D94F2C107}" type="slidenum">
              <a:rPr/>
              <a:pPr>
                <a:defRPr/>
              </a:pPr>
              <a:t>‹#›</a:t>
            </a:fld>
            <a:endParaRPr/>
          </a:p>
        </p:txBody>
      </p:sp>
    </p:spTree>
    <p:extLst>
      <p:ext uri="{BB962C8B-B14F-4D97-AF65-F5344CB8AC3E}">
        <p14:creationId xmlns:p14="http://schemas.microsoft.com/office/powerpoint/2010/main" val="1005509026"/>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he-IL"/>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p:cNvSpPr txBox="1">
            <a:spLocks noGrp="1"/>
          </p:cNvSpPr>
          <p:nvPr>
            <p:ph type="dt" sz="half" idx="10"/>
          </p:nvPr>
        </p:nvSpPr>
        <p:spPr>
          <a:ln/>
        </p:spPr>
        <p:txBody>
          <a:bodyPr/>
          <a:lstStyle>
            <a:lvl1pPr>
              <a:defRPr/>
            </a:lvl1pPr>
          </a:lstStyle>
          <a:p>
            <a:pPr>
              <a:defRPr/>
            </a:pPr>
            <a:fld id="{36EE7F75-9A88-48AD-AF49-6793B394239F}" type="datetime8">
              <a:rPr lang="he-IL" smtClean="0"/>
              <a:t>24 ספטמבר 24</a:t>
            </a:fld>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5D5F716B-DB43-4EC0-A3C3-6C585F9DB26C}" type="slidenum">
              <a:rPr/>
              <a:pPr>
                <a:defRPr/>
              </a:pPr>
              <a:t>‹#›</a:t>
            </a:fld>
            <a:endParaRPr/>
          </a:p>
        </p:txBody>
      </p:sp>
    </p:spTree>
    <p:extLst>
      <p:ext uri="{BB962C8B-B14F-4D97-AF65-F5344CB8AC3E}">
        <p14:creationId xmlns:p14="http://schemas.microsoft.com/office/powerpoint/2010/main" val="1188069923"/>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311" y="4406905"/>
            <a:ext cx="7772400" cy="1362071"/>
          </a:xfrm>
        </p:spPr>
        <p:txBody>
          <a:bodyPr anchor="t" anchorCtr="0"/>
          <a:lstStyle>
            <a:lvl1pPr algn="r">
              <a:defRPr sz="4000" b="1" cap="all"/>
            </a:lvl1pPr>
          </a:lstStyle>
          <a:p>
            <a:pPr lvl="0"/>
            <a:r>
              <a:rPr lang="en-US"/>
              <a:t>Click to edit Master title style</a:t>
            </a:r>
            <a:endParaRPr lang="he-IL"/>
          </a:p>
        </p:txBody>
      </p:sp>
      <p:sp>
        <p:nvSpPr>
          <p:cNvPr id="3" name="Text Placeholder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en-US"/>
              <a:t>Click to edit Master text styles</a:t>
            </a:r>
          </a:p>
        </p:txBody>
      </p:sp>
      <p:sp>
        <p:nvSpPr>
          <p:cNvPr id="4" name="Date Placeholder 3"/>
          <p:cNvSpPr txBox="1">
            <a:spLocks noGrp="1"/>
          </p:cNvSpPr>
          <p:nvPr>
            <p:ph type="dt" sz="half" idx="10"/>
          </p:nvPr>
        </p:nvSpPr>
        <p:spPr>
          <a:ln/>
        </p:spPr>
        <p:txBody>
          <a:bodyPr/>
          <a:lstStyle>
            <a:lvl1pPr>
              <a:defRPr/>
            </a:lvl1pPr>
          </a:lstStyle>
          <a:p>
            <a:pPr>
              <a:defRPr/>
            </a:pPr>
            <a:fld id="{9C2B576F-11D3-4FCE-A0F5-47D42F4EF1AC}" type="datetime8">
              <a:rPr lang="he-IL" smtClean="0"/>
              <a:t>24 ספטמבר 24</a:t>
            </a:fld>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AF382063-94EF-446C-8496-39AA50A1AC41}" type="slidenum">
              <a:rPr/>
              <a:pPr>
                <a:defRPr/>
              </a:pPr>
              <a:t>‹#›</a:t>
            </a:fld>
            <a:endParaRPr/>
          </a:p>
        </p:txBody>
      </p:sp>
    </p:spTree>
    <p:extLst>
      <p:ext uri="{BB962C8B-B14F-4D97-AF65-F5344CB8AC3E}">
        <p14:creationId xmlns:p14="http://schemas.microsoft.com/office/powerpoint/2010/main" val="2190432024"/>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he-IL"/>
          </a:p>
        </p:txBody>
      </p:sp>
      <p:sp>
        <p:nvSpPr>
          <p:cNvPr id="3" name="Content Placeholder 2"/>
          <p:cNvSpPr txBox="1">
            <a:spLocks noGrp="1"/>
          </p:cNvSpPr>
          <p:nvPr>
            <p:ph idx="1"/>
          </p:nvPr>
        </p:nvSpPr>
        <p:spPr>
          <a:xfrm>
            <a:off x="457201" y="1600202"/>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Content Placeholder 3"/>
          <p:cNvSpPr txBox="1">
            <a:spLocks noGrp="1"/>
          </p:cNvSpPr>
          <p:nvPr>
            <p:ph idx="2"/>
          </p:nvPr>
        </p:nvSpPr>
        <p:spPr>
          <a:xfrm>
            <a:off x="4648197" y="1600202"/>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Date Placeholder 3"/>
          <p:cNvSpPr txBox="1">
            <a:spLocks noGrp="1"/>
          </p:cNvSpPr>
          <p:nvPr>
            <p:ph type="dt" sz="half" idx="10"/>
          </p:nvPr>
        </p:nvSpPr>
        <p:spPr>
          <a:ln/>
        </p:spPr>
        <p:txBody>
          <a:bodyPr/>
          <a:lstStyle>
            <a:lvl1pPr>
              <a:defRPr/>
            </a:lvl1pPr>
          </a:lstStyle>
          <a:p>
            <a:pPr>
              <a:defRPr/>
            </a:pPr>
            <a:fld id="{CFE97B61-5F1E-4A48-9C51-112FBE479190}" type="datetime8">
              <a:rPr lang="he-IL" smtClean="0"/>
              <a:t>24 ספטמבר 24</a:t>
            </a:fld>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B4235FF9-EBA1-4C1F-810D-B79087236F7C}" type="slidenum">
              <a:rPr/>
              <a:pPr>
                <a:defRPr/>
              </a:pPr>
              <a:t>‹#›</a:t>
            </a:fld>
            <a:endParaRPr/>
          </a:p>
        </p:txBody>
      </p:sp>
    </p:spTree>
    <p:extLst>
      <p:ext uri="{BB962C8B-B14F-4D97-AF65-F5344CB8AC3E}">
        <p14:creationId xmlns:p14="http://schemas.microsoft.com/office/powerpoint/2010/main" val="139783648"/>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he-IL"/>
          </a:p>
        </p:txBody>
      </p:sp>
      <p:sp>
        <p:nvSpPr>
          <p:cNvPr id="3" name="Text Placeholder 2"/>
          <p:cNvSpPr txBox="1">
            <a:spLocks noGrp="1"/>
          </p:cNvSpPr>
          <p:nvPr>
            <p:ph type="body" idx="1"/>
          </p:nvPr>
        </p:nvSpPr>
        <p:spPr>
          <a:xfrm>
            <a:off x="457200" y="1535114"/>
            <a:ext cx="4040184" cy="639759"/>
          </a:xfrm>
        </p:spPr>
        <p:txBody>
          <a:bodyPr anchor="b"/>
          <a:lstStyle>
            <a:lvl1pPr marL="0" indent="0">
              <a:spcBef>
                <a:spcPts val="600"/>
              </a:spcBef>
              <a:buNone/>
              <a:defRPr sz="2400" b="1"/>
            </a:lvl1pPr>
          </a:lstStyle>
          <a:p>
            <a:pPr lvl="0"/>
            <a:r>
              <a:rPr lang="en-US"/>
              <a:t>Click to edit Master text styles</a:t>
            </a:r>
          </a:p>
        </p:txBody>
      </p:sp>
      <p:sp>
        <p:nvSpPr>
          <p:cNvPr id="4" name="Content Placeholder 3"/>
          <p:cNvSpPr txBox="1">
            <a:spLocks noGrp="1"/>
          </p:cNvSpPr>
          <p:nvPr>
            <p:ph idx="2"/>
          </p:nvPr>
        </p:nvSpPr>
        <p:spPr>
          <a:xfrm>
            <a:off x="457200" y="2174874"/>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Text Placeholder 4"/>
          <p:cNvSpPr txBox="1">
            <a:spLocks noGrp="1"/>
          </p:cNvSpPr>
          <p:nvPr>
            <p:ph type="body" idx="3"/>
          </p:nvPr>
        </p:nvSpPr>
        <p:spPr>
          <a:xfrm>
            <a:off x="4645023" y="1535114"/>
            <a:ext cx="4041776" cy="639759"/>
          </a:xfrm>
        </p:spPr>
        <p:txBody>
          <a:bodyPr anchor="b"/>
          <a:lstStyle>
            <a:lvl1pPr marL="0" indent="0">
              <a:spcBef>
                <a:spcPts val="600"/>
              </a:spcBef>
              <a:buNone/>
              <a:defRPr sz="2400" b="1"/>
            </a:lvl1pPr>
          </a:lstStyle>
          <a:p>
            <a:pPr lvl="0"/>
            <a:r>
              <a:rPr lang="en-US"/>
              <a:t>Click to edit Master text styles</a:t>
            </a:r>
          </a:p>
        </p:txBody>
      </p:sp>
      <p:sp>
        <p:nvSpPr>
          <p:cNvPr id="6" name="Content Placeholder 5"/>
          <p:cNvSpPr txBox="1">
            <a:spLocks noGrp="1"/>
          </p:cNvSpPr>
          <p:nvPr>
            <p:ph idx="4"/>
          </p:nvPr>
        </p:nvSpPr>
        <p:spPr>
          <a:xfrm>
            <a:off x="4645023" y="2174874"/>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7" name="Date Placeholder 3"/>
          <p:cNvSpPr txBox="1">
            <a:spLocks noGrp="1"/>
          </p:cNvSpPr>
          <p:nvPr>
            <p:ph type="dt" sz="half" idx="10"/>
          </p:nvPr>
        </p:nvSpPr>
        <p:spPr>
          <a:ln/>
        </p:spPr>
        <p:txBody>
          <a:bodyPr/>
          <a:lstStyle>
            <a:lvl1pPr>
              <a:defRPr/>
            </a:lvl1pPr>
          </a:lstStyle>
          <a:p>
            <a:pPr>
              <a:defRPr/>
            </a:pPr>
            <a:fld id="{6625AE50-DE5C-411A-9328-364006D486BC}" type="datetime8">
              <a:rPr lang="he-IL" smtClean="0"/>
              <a:t>24 ספטמבר 24</a:t>
            </a:fld>
            <a:endParaRPr/>
          </a:p>
        </p:txBody>
      </p:sp>
      <p:sp>
        <p:nvSpPr>
          <p:cNvPr id="8" name="Footer Placeholder 4"/>
          <p:cNvSpPr txBox="1">
            <a:spLocks noGrp="1"/>
          </p:cNvSpPr>
          <p:nvPr>
            <p:ph type="ftr" sz="quarter" idx="11"/>
          </p:nvPr>
        </p:nvSpPr>
        <p:spPr>
          <a:ln/>
        </p:spPr>
        <p:txBody>
          <a:bodyPr/>
          <a:lstStyle>
            <a:lvl1pPr>
              <a:defRPr/>
            </a:lvl1pPr>
          </a:lstStyle>
          <a:p>
            <a:pPr>
              <a:defRPr/>
            </a:pPr>
            <a:endParaRPr/>
          </a:p>
        </p:txBody>
      </p:sp>
      <p:sp>
        <p:nvSpPr>
          <p:cNvPr id="9" name="Slide Number Placeholder 5"/>
          <p:cNvSpPr txBox="1">
            <a:spLocks noGrp="1"/>
          </p:cNvSpPr>
          <p:nvPr>
            <p:ph type="sldNum" sz="quarter" idx="12"/>
          </p:nvPr>
        </p:nvSpPr>
        <p:spPr>
          <a:ln/>
        </p:spPr>
        <p:txBody>
          <a:bodyPr/>
          <a:lstStyle>
            <a:lvl1pPr>
              <a:defRPr/>
            </a:lvl1pPr>
          </a:lstStyle>
          <a:p>
            <a:pPr>
              <a:defRPr/>
            </a:pPr>
            <a:fld id="{1E738203-49B8-4F7A-8999-5C1D88D2AB29}" type="slidenum">
              <a:rPr/>
              <a:pPr>
                <a:defRPr/>
              </a:pPr>
              <a:t>‹#›</a:t>
            </a:fld>
            <a:endParaRPr/>
          </a:p>
        </p:txBody>
      </p:sp>
    </p:spTree>
    <p:extLst>
      <p:ext uri="{BB962C8B-B14F-4D97-AF65-F5344CB8AC3E}">
        <p14:creationId xmlns:p14="http://schemas.microsoft.com/office/powerpoint/2010/main" val="2289713533"/>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he-IL"/>
          </a:p>
        </p:txBody>
      </p:sp>
      <p:sp>
        <p:nvSpPr>
          <p:cNvPr id="3" name="Date Placeholder 3"/>
          <p:cNvSpPr txBox="1">
            <a:spLocks noGrp="1"/>
          </p:cNvSpPr>
          <p:nvPr>
            <p:ph type="dt" sz="half" idx="10"/>
          </p:nvPr>
        </p:nvSpPr>
        <p:spPr>
          <a:ln/>
        </p:spPr>
        <p:txBody>
          <a:bodyPr/>
          <a:lstStyle>
            <a:lvl1pPr>
              <a:defRPr/>
            </a:lvl1pPr>
          </a:lstStyle>
          <a:p>
            <a:pPr>
              <a:defRPr/>
            </a:pPr>
            <a:fld id="{14FD04F4-851A-4BCE-8146-C28B2E5B3171}" type="datetime8">
              <a:rPr lang="he-IL" smtClean="0"/>
              <a:t>24 ספטמבר 24</a:t>
            </a:fld>
            <a:endParaRPr/>
          </a:p>
        </p:txBody>
      </p:sp>
      <p:sp>
        <p:nvSpPr>
          <p:cNvPr id="4" name="Footer Placeholder 4"/>
          <p:cNvSpPr txBox="1">
            <a:spLocks noGrp="1"/>
          </p:cNvSpPr>
          <p:nvPr>
            <p:ph type="ftr" sz="quarter" idx="11"/>
          </p:nvPr>
        </p:nvSpPr>
        <p:spPr>
          <a:ln/>
        </p:spPr>
        <p:txBody>
          <a:bodyPr/>
          <a:lstStyle>
            <a:lvl1pPr>
              <a:defRPr/>
            </a:lvl1pPr>
          </a:lstStyle>
          <a:p>
            <a:pPr>
              <a:defRPr/>
            </a:pPr>
            <a:endParaRPr/>
          </a:p>
        </p:txBody>
      </p:sp>
      <p:sp>
        <p:nvSpPr>
          <p:cNvPr id="5" name="Slide Number Placeholder 5"/>
          <p:cNvSpPr txBox="1">
            <a:spLocks noGrp="1"/>
          </p:cNvSpPr>
          <p:nvPr>
            <p:ph type="sldNum" sz="quarter" idx="12"/>
          </p:nvPr>
        </p:nvSpPr>
        <p:spPr>
          <a:ln/>
        </p:spPr>
        <p:txBody>
          <a:bodyPr/>
          <a:lstStyle>
            <a:lvl1pPr>
              <a:defRPr/>
            </a:lvl1pPr>
          </a:lstStyle>
          <a:p>
            <a:pPr>
              <a:defRPr/>
            </a:pPr>
            <a:fld id="{A5AA5249-FAD9-420B-BDAE-8A0B16661478}" type="slidenum">
              <a:rPr/>
              <a:pPr>
                <a:defRPr/>
              </a:pPr>
              <a:t>‹#›</a:t>
            </a:fld>
            <a:endParaRPr/>
          </a:p>
        </p:txBody>
      </p:sp>
    </p:spTree>
    <p:extLst>
      <p:ext uri="{BB962C8B-B14F-4D97-AF65-F5344CB8AC3E}">
        <p14:creationId xmlns:p14="http://schemas.microsoft.com/office/powerpoint/2010/main" val="661432640"/>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txBox="1">
            <a:spLocks noGrp="1"/>
          </p:cNvSpPr>
          <p:nvPr>
            <p:ph type="dt" sz="half" idx="10"/>
          </p:nvPr>
        </p:nvSpPr>
        <p:spPr>
          <a:ln/>
        </p:spPr>
        <p:txBody>
          <a:bodyPr/>
          <a:lstStyle>
            <a:lvl1pPr>
              <a:defRPr/>
            </a:lvl1pPr>
          </a:lstStyle>
          <a:p>
            <a:pPr>
              <a:defRPr/>
            </a:pPr>
            <a:fld id="{5E87A081-7729-418D-8A8F-E7950E58A521}" type="datetime8">
              <a:rPr lang="he-IL" smtClean="0"/>
              <a:t>24 ספטמבר 24</a:t>
            </a:fld>
            <a:endParaRPr/>
          </a:p>
        </p:txBody>
      </p:sp>
      <p:sp>
        <p:nvSpPr>
          <p:cNvPr id="3" name="Footer Placeholder 4"/>
          <p:cNvSpPr txBox="1">
            <a:spLocks noGrp="1"/>
          </p:cNvSpPr>
          <p:nvPr>
            <p:ph type="ftr" sz="quarter" idx="11"/>
          </p:nvPr>
        </p:nvSpPr>
        <p:spPr>
          <a:ln/>
        </p:spPr>
        <p:txBody>
          <a:bodyPr/>
          <a:lstStyle>
            <a:lvl1pPr>
              <a:defRPr/>
            </a:lvl1pPr>
          </a:lstStyle>
          <a:p>
            <a:pPr>
              <a:defRPr/>
            </a:pPr>
            <a:endParaRPr/>
          </a:p>
        </p:txBody>
      </p:sp>
      <p:sp>
        <p:nvSpPr>
          <p:cNvPr id="4" name="Slide Number Placeholder 5"/>
          <p:cNvSpPr txBox="1">
            <a:spLocks noGrp="1"/>
          </p:cNvSpPr>
          <p:nvPr>
            <p:ph type="sldNum" sz="quarter" idx="12"/>
          </p:nvPr>
        </p:nvSpPr>
        <p:spPr>
          <a:ln/>
        </p:spPr>
        <p:txBody>
          <a:bodyPr/>
          <a:lstStyle>
            <a:lvl1pPr>
              <a:defRPr/>
            </a:lvl1pPr>
          </a:lstStyle>
          <a:p>
            <a:pPr>
              <a:defRPr/>
            </a:pPr>
            <a:fld id="{E1980616-3518-4380-99F2-00C5C78A4E80}" type="slidenum">
              <a:rPr/>
              <a:pPr>
                <a:defRPr/>
              </a:pPr>
              <a:t>‹#›</a:t>
            </a:fld>
            <a:endParaRPr/>
          </a:p>
        </p:txBody>
      </p:sp>
    </p:spTree>
    <p:extLst>
      <p:ext uri="{BB962C8B-B14F-4D97-AF65-F5344CB8AC3E}">
        <p14:creationId xmlns:p14="http://schemas.microsoft.com/office/powerpoint/2010/main" val="398559311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l">
              <a:defRPr sz="4000" b="1" cap="all"/>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722313" y="290672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B06B614B-0F9B-49D7-AE41-BBED4BC19575}" type="datetime8">
              <a:rPr lang="he-IL" smtClean="0">
                <a:solidFill>
                  <a:prstClr val="black">
                    <a:tint val="75000"/>
                  </a:prstClr>
                </a:solidFill>
              </a:rPr>
              <a:t>24 ספטמבר 24</a:t>
            </a:fld>
            <a:endParaRPr lang="en-US">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en-US">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746677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214" y="273049"/>
            <a:ext cx="3008311" cy="1162046"/>
          </a:xfrm>
        </p:spPr>
        <p:txBody>
          <a:bodyPr anchor="b" anchorCtr="0"/>
          <a:lstStyle>
            <a:lvl1pPr algn="r">
              <a:defRPr sz="2000" b="1"/>
            </a:lvl1pPr>
          </a:lstStyle>
          <a:p>
            <a:pPr lvl="0"/>
            <a:r>
              <a:rPr lang="en-US"/>
              <a:t>Click to edit Master title style</a:t>
            </a:r>
            <a:endParaRPr lang="he-IL"/>
          </a:p>
        </p:txBody>
      </p:sp>
      <p:sp>
        <p:nvSpPr>
          <p:cNvPr id="3" name="Content Placeholder 2"/>
          <p:cNvSpPr txBox="1">
            <a:spLocks noGrp="1"/>
          </p:cNvSpPr>
          <p:nvPr>
            <p:ph idx="1"/>
          </p:nvPr>
        </p:nvSpPr>
        <p:spPr>
          <a:xfrm>
            <a:off x="3575047" y="273049"/>
            <a:ext cx="5111752" cy="585311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Text Placeholder 3"/>
          <p:cNvSpPr txBox="1">
            <a:spLocks noGrp="1"/>
          </p:cNvSpPr>
          <p:nvPr>
            <p:ph type="body" idx="2"/>
          </p:nvPr>
        </p:nvSpPr>
        <p:spPr>
          <a:xfrm>
            <a:off x="457214" y="1435095"/>
            <a:ext cx="3008311" cy="4691064"/>
          </a:xfrm>
        </p:spPr>
        <p:txBody>
          <a:bodyPr/>
          <a:lstStyle>
            <a:lvl1pPr marL="0" indent="0">
              <a:spcBef>
                <a:spcPts val="300"/>
              </a:spcBef>
              <a:buNone/>
              <a:defRPr sz="1400"/>
            </a:lvl1pPr>
          </a:lstStyle>
          <a:p>
            <a:pPr lvl="0"/>
            <a:r>
              <a:rPr lang="en-US"/>
              <a:t>Click to edit Master text styles</a:t>
            </a:r>
          </a:p>
        </p:txBody>
      </p:sp>
      <p:sp>
        <p:nvSpPr>
          <p:cNvPr id="5" name="Date Placeholder 3"/>
          <p:cNvSpPr txBox="1">
            <a:spLocks noGrp="1"/>
          </p:cNvSpPr>
          <p:nvPr>
            <p:ph type="dt" sz="half" idx="10"/>
          </p:nvPr>
        </p:nvSpPr>
        <p:spPr>
          <a:ln/>
        </p:spPr>
        <p:txBody>
          <a:bodyPr/>
          <a:lstStyle>
            <a:lvl1pPr>
              <a:defRPr/>
            </a:lvl1pPr>
          </a:lstStyle>
          <a:p>
            <a:pPr>
              <a:defRPr/>
            </a:pPr>
            <a:fld id="{948C12B7-9303-43F1-BC2D-44A9895EE988}" type="datetime8">
              <a:rPr lang="he-IL" smtClean="0"/>
              <a:t>24 ספטמבר 24</a:t>
            </a:fld>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712F9A0B-0FC1-4953-A8ED-BDD93A44F8BB}" type="slidenum">
              <a:rPr/>
              <a:pPr>
                <a:defRPr/>
              </a:pPr>
              <a:t>‹#›</a:t>
            </a:fld>
            <a:endParaRPr/>
          </a:p>
        </p:txBody>
      </p:sp>
    </p:spTree>
    <p:extLst>
      <p:ext uri="{BB962C8B-B14F-4D97-AF65-F5344CB8AC3E}">
        <p14:creationId xmlns:p14="http://schemas.microsoft.com/office/powerpoint/2010/main" val="712884507"/>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288" y="4800610"/>
            <a:ext cx="5486400" cy="566735"/>
          </a:xfrm>
        </p:spPr>
        <p:txBody>
          <a:bodyPr anchor="b" anchorCtr="0"/>
          <a:lstStyle>
            <a:lvl1pPr algn="r">
              <a:defRPr sz="2000" b="1"/>
            </a:lvl1pPr>
          </a:lstStyle>
          <a:p>
            <a:pPr lvl="0"/>
            <a:r>
              <a:rPr lang="en-US"/>
              <a:t>Click to edit Master title style</a:t>
            </a:r>
            <a:endParaRPr lang="he-IL"/>
          </a:p>
        </p:txBody>
      </p:sp>
      <p:sp>
        <p:nvSpPr>
          <p:cNvPr id="3" name="Picture Placeholder 2"/>
          <p:cNvSpPr txBox="1">
            <a:spLocks noGrp="1"/>
          </p:cNvSpPr>
          <p:nvPr>
            <p:ph type="pic" idx="1"/>
          </p:nvPr>
        </p:nvSpPr>
        <p:spPr>
          <a:xfrm>
            <a:off x="1792288" y="612776"/>
            <a:ext cx="5486400" cy="4114800"/>
          </a:xfrm>
        </p:spPr>
        <p:txBody>
          <a:bodyPr/>
          <a:lstStyle>
            <a:lvl1pPr marL="0" indent="0">
              <a:buNone/>
              <a:defRPr lang="he-IL">
                <a:cs typeface="Arial"/>
              </a:defRPr>
            </a:lvl1pPr>
          </a:lstStyle>
          <a:p>
            <a:pPr lvl="0"/>
            <a:endParaRPr lang="he-IL" noProof="0" smtClean="0"/>
          </a:p>
        </p:txBody>
      </p:sp>
      <p:sp>
        <p:nvSpPr>
          <p:cNvPr id="4" name="Text Placeholder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en-US"/>
              <a:t>Click to edit Master text styles</a:t>
            </a:r>
          </a:p>
        </p:txBody>
      </p:sp>
      <p:sp>
        <p:nvSpPr>
          <p:cNvPr id="5" name="Date Placeholder 3"/>
          <p:cNvSpPr txBox="1">
            <a:spLocks noGrp="1"/>
          </p:cNvSpPr>
          <p:nvPr>
            <p:ph type="dt" sz="half" idx="10"/>
          </p:nvPr>
        </p:nvSpPr>
        <p:spPr>
          <a:ln/>
        </p:spPr>
        <p:txBody>
          <a:bodyPr/>
          <a:lstStyle>
            <a:lvl1pPr>
              <a:defRPr/>
            </a:lvl1pPr>
          </a:lstStyle>
          <a:p>
            <a:pPr>
              <a:defRPr/>
            </a:pPr>
            <a:fld id="{CB69217F-BFF3-4861-B02F-CAEBC4434A9A}" type="datetime8">
              <a:rPr lang="he-IL" smtClean="0"/>
              <a:t>24 ספטמבר 24</a:t>
            </a:fld>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AB0AA7D8-CC93-4E1D-A6C8-3C42202A059F}" type="slidenum">
              <a:rPr/>
              <a:pPr>
                <a:defRPr/>
              </a:pPr>
              <a:t>‹#›</a:t>
            </a:fld>
            <a:endParaRPr/>
          </a:p>
        </p:txBody>
      </p:sp>
    </p:spTree>
    <p:extLst>
      <p:ext uri="{BB962C8B-B14F-4D97-AF65-F5344CB8AC3E}">
        <p14:creationId xmlns:p14="http://schemas.microsoft.com/office/powerpoint/2010/main" val="2591501051"/>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he-IL"/>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p:cNvSpPr txBox="1">
            <a:spLocks noGrp="1"/>
          </p:cNvSpPr>
          <p:nvPr>
            <p:ph type="dt" sz="half" idx="10"/>
          </p:nvPr>
        </p:nvSpPr>
        <p:spPr>
          <a:ln/>
        </p:spPr>
        <p:txBody>
          <a:bodyPr/>
          <a:lstStyle>
            <a:lvl1pPr>
              <a:defRPr/>
            </a:lvl1pPr>
          </a:lstStyle>
          <a:p>
            <a:pPr>
              <a:defRPr/>
            </a:pPr>
            <a:fld id="{CC65F720-8BBD-4865-BADF-2A4CC5FB6822}" type="datetime8">
              <a:rPr lang="he-IL" smtClean="0"/>
              <a:t>24 ספטמבר 24</a:t>
            </a:fld>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207ACA3A-31A9-45BB-BB08-B9C655B31A9F}" type="slidenum">
              <a:rPr/>
              <a:pPr>
                <a:defRPr/>
              </a:pPr>
              <a:t>‹#›</a:t>
            </a:fld>
            <a:endParaRPr/>
          </a:p>
        </p:txBody>
      </p:sp>
    </p:spTree>
    <p:extLst>
      <p:ext uri="{BB962C8B-B14F-4D97-AF65-F5344CB8AC3E}">
        <p14:creationId xmlns:p14="http://schemas.microsoft.com/office/powerpoint/2010/main" val="2148040030"/>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29400" y="274650"/>
            <a:ext cx="2057400" cy="5851529"/>
          </a:xfrm>
        </p:spPr>
        <p:txBody>
          <a:bodyPr vert="eaVert"/>
          <a:lstStyle>
            <a:lvl1pPr>
              <a:defRPr/>
            </a:lvl1pPr>
          </a:lstStyle>
          <a:p>
            <a:pPr lvl="0"/>
            <a:r>
              <a:rPr lang="en-US"/>
              <a:t>Click to edit Master title style</a:t>
            </a:r>
            <a:endParaRPr lang="he-IL"/>
          </a:p>
        </p:txBody>
      </p:sp>
      <p:sp>
        <p:nvSpPr>
          <p:cNvPr id="3" name="Vertical Text Placeholder 2"/>
          <p:cNvSpPr txBox="1">
            <a:spLocks noGrp="1"/>
          </p:cNvSpPr>
          <p:nvPr>
            <p:ph type="body" orient="vert" idx="1"/>
          </p:nvPr>
        </p:nvSpPr>
        <p:spPr>
          <a:xfrm>
            <a:off x="457203" y="274650"/>
            <a:ext cx="6019796" cy="5851529"/>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p:cNvSpPr txBox="1">
            <a:spLocks noGrp="1"/>
          </p:cNvSpPr>
          <p:nvPr>
            <p:ph type="dt" sz="half" idx="10"/>
          </p:nvPr>
        </p:nvSpPr>
        <p:spPr>
          <a:ln/>
        </p:spPr>
        <p:txBody>
          <a:bodyPr/>
          <a:lstStyle>
            <a:lvl1pPr>
              <a:defRPr/>
            </a:lvl1pPr>
          </a:lstStyle>
          <a:p>
            <a:pPr>
              <a:defRPr/>
            </a:pPr>
            <a:fld id="{5134F351-3280-4AEE-B9F2-F9426EFF2435}" type="datetime8">
              <a:rPr lang="he-IL" smtClean="0"/>
              <a:t>24 ספטמבר 24</a:t>
            </a:fld>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AFE7A6B1-D2C6-4959-A7D0-97C861861585}" type="slidenum">
              <a:rPr/>
              <a:pPr>
                <a:defRPr/>
              </a:pPr>
              <a:t>‹#›</a:t>
            </a:fld>
            <a:endParaRPr/>
          </a:p>
        </p:txBody>
      </p:sp>
    </p:spTree>
    <p:extLst>
      <p:ext uri="{BB962C8B-B14F-4D97-AF65-F5344CB8AC3E}">
        <p14:creationId xmlns:p14="http://schemas.microsoft.com/office/powerpoint/2010/main" val="4212943787"/>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3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841102B8-7206-4C55-803B-C0376C5EF70B}"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6692150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8CB6F35-CC30-4806-BBB5-C106A89B057B}"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5608787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2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CDDE6168-7303-486F-91F3-85FF41187081}"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20819459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1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1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FB9DF7EE-A89F-4FBF-896D-53E016C2C94A}" type="datetime8">
              <a:rPr lang="he-IL" smtClean="0">
                <a:solidFill>
                  <a:prstClr val="black">
                    <a:tint val="75000"/>
                  </a:prstClr>
                </a:solidFill>
              </a:rPr>
              <a:t>24 ספטמבר 24</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1551510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3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3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E99DEB7B-A1D9-410C-85CD-63136BEE975F}" type="datetime8">
              <a:rPr lang="he-IL" smtClean="0">
                <a:solidFill>
                  <a:prstClr val="black">
                    <a:tint val="75000"/>
                  </a:prstClr>
                </a:solidFill>
              </a:rPr>
              <a:t>24 ספטמבר 24</a:t>
            </a:fld>
            <a:endParaRPr lang="he-IL">
              <a:solidFill>
                <a:prstClr val="black">
                  <a:tint val="75000"/>
                </a:prstClr>
              </a:solidFill>
            </a:endParaRPr>
          </a:p>
        </p:txBody>
      </p:sp>
      <p:sp>
        <p:nvSpPr>
          <p:cNvPr id="8" name="מציין מיקום של כותרת תחתונה 7"/>
          <p:cNvSpPr>
            <a:spLocks noGrp="1"/>
          </p:cNvSpPr>
          <p:nvPr>
            <p:ph type="ftr" sz="quarter" idx="11"/>
          </p:nvPr>
        </p:nvSpPr>
        <p:spPr/>
        <p:txBody>
          <a:bodyPr/>
          <a:lstStyle/>
          <a:p>
            <a:endParaRPr lang="he-IL">
              <a:solidFill>
                <a:prstClr val="black">
                  <a:tint val="75000"/>
                </a:prstClr>
              </a:solidFill>
            </a:endParaRPr>
          </a:p>
        </p:txBody>
      </p:sp>
      <p:sp>
        <p:nvSpPr>
          <p:cNvPr id="9" name="מציין מיקום של מספר שקופית 8"/>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5284793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577539A2-6524-4C9B-AD9F-AB3B18682133}" type="datetime8">
              <a:rPr lang="he-IL" smtClean="0">
                <a:solidFill>
                  <a:prstClr val="black">
                    <a:tint val="75000"/>
                  </a:prstClr>
                </a:solidFill>
              </a:rPr>
              <a:t>24 ספטמבר 24</a:t>
            </a:fld>
            <a:endParaRPr lang="he-IL">
              <a:solidFill>
                <a:prstClr val="black">
                  <a:tint val="75000"/>
                </a:prstClr>
              </a:solidFill>
            </a:endParaRPr>
          </a:p>
        </p:txBody>
      </p:sp>
      <p:sp>
        <p:nvSpPr>
          <p:cNvPr id="4" name="מציין מיקום של כותרת תחתונה 3"/>
          <p:cNvSpPr>
            <a:spLocks noGrp="1"/>
          </p:cNvSpPr>
          <p:nvPr>
            <p:ph type="ftr" sz="quarter" idx="11"/>
          </p:nvPr>
        </p:nvSpPr>
        <p:spPr/>
        <p:txBody>
          <a:bodyPr/>
          <a:lstStyle/>
          <a:p>
            <a:endParaRPr lang="he-IL">
              <a:solidFill>
                <a:prstClr val="black">
                  <a:tint val="75000"/>
                </a:prstClr>
              </a:solidFill>
            </a:endParaRPr>
          </a:p>
        </p:txBody>
      </p:sp>
      <p:sp>
        <p:nvSpPr>
          <p:cNvPr id="5" name="מציין מיקום של מספר שקופית 4"/>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888914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sz="half" idx="1"/>
          </p:nvPr>
        </p:nvSpPr>
        <p:spPr>
          <a:xfrm>
            <a:off x="457200"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תוכן 3"/>
          <p:cNvSpPr>
            <a:spLocks noGrp="1"/>
          </p:cNvSpPr>
          <p:nvPr>
            <p:ph sz="half" idx="2"/>
          </p:nvPr>
        </p:nvSpPr>
        <p:spPr>
          <a:xfrm>
            <a:off x="4648200"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של תאריך 4"/>
          <p:cNvSpPr>
            <a:spLocks noGrp="1"/>
          </p:cNvSpPr>
          <p:nvPr>
            <p:ph type="dt" sz="half" idx="10"/>
          </p:nvPr>
        </p:nvSpPr>
        <p:spPr/>
        <p:txBody>
          <a:bodyPr/>
          <a:lstStyle/>
          <a:p>
            <a:fld id="{E96AFA84-2539-4E2E-9B78-A41299DA56CE}" type="datetime8">
              <a:rPr lang="he-IL" smtClean="0">
                <a:solidFill>
                  <a:prstClr val="black">
                    <a:tint val="75000"/>
                  </a:prstClr>
                </a:solidFill>
              </a:rPr>
              <a:t>24 ספטמבר 24</a:t>
            </a:fld>
            <a:endParaRPr lang="en-US">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en-US">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62618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9D59B3BB-C875-488D-8AC9-8BB400563C28}" type="datetime8">
              <a:rPr lang="he-IL" smtClean="0">
                <a:solidFill>
                  <a:prstClr val="black">
                    <a:tint val="75000"/>
                  </a:prstClr>
                </a:solidFill>
              </a:rPr>
              <a:t>24 ספטמבר 24</a:t>
            </a:fld>
            <a:endParaRPr lang="he-IL">
              <a:solidFill>
                <a:prstClr val="black">
                  <a:tint val="75000"/>
                </a:prstClr>
              </a:solidFill>
            </a:endParaRPr>
          </a:p>
        </p:txBody>
      </p:sp>
      <p:sp>
        <p:nvSpPr>
          <p:cNvPr id="3" name="מציין מיקום של כותרת תחתונה 2"/>
          <p:cNvSpPr>
            <a:spLocks noGrp="1"/>
          </p:cNvSpPr>
          <p:nvPr>
            <p:ph type="ftr" sz="quarter" idx="11"/>
          </p:nvPr>
        </p:nvSpPr>
        <p:spPr/>
        <p:txBody>
          <a:bodyPr/>
          <a:lstStyle/>
          <a:p>
            <a:endParaRPr lang="he-IL">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5737086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13"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62" y="273060"/>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13" y="143511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6864D2CC-C583-4C4B-BF84-BA9776673B83}" type="datetime8">
              <a:rPr lang="he-IL" smtClean="0">
                <a:solidFill>
                  <a:prstClr val="black">
                    <a:tint val="75000"/>
                  </a:prstClr>
                </a:solidFill>
              </a:rPr>
              <a:t>24 ספטמבר 24</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08746672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1"/>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647F591E-0600-4BAF-A80A-0A85425034D1}" type="datetime8">
              <a:rPr lang="he-IL" smtClean="0">
                <a:solidFill>
                  <a:prstClr val="black">
                    <a:tint val="75000"/>
                  </a:prstClr>
                </a:solidFill>
              </a:rPr>
              <a:t>24 ספטמבר 24</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34271579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9DCAA67-E842-49A9-9893-9ED4CBC16A6E}"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07524361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4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4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B4A75C8-10AD-4A7D-BED1-BA15A7EBA4B1}"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701492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טקסט 4"/>
          <p:cNvSpPr>
            <a:spLocks noGrp="1"/>
          </p:cNvSpPr>
          <p:nvPr>
            <p:ph type="body" sz="quarter" idx="3"/>
          </p:nvPr>
        </p:nvSpPr>
        <p:spPr>
          <a:xfrm>
            <a:off x="464504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4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7" name="מציין מיקום של תאריך 6"/>
          <p:cNvSpPr>
            <a:spLocks noGrp="1"/>
          </p:cNvSpPr>
          <p:nvPr>
            <p:ph type="dt" sz="half" idx="10"/>
          </p:nvPr>
        </p:nvSpPr>
        <p:spPr/>
        <p:txBody>
          <a:bodyPr/>
          <a:lstStyle/>
          <a:p>
            <a:fld id="{4F72D345-C53D-43F4-BD83-709D5BE70030}" type="datetime8">
              <a:rPr lang="he-IL" smtClean="0">
                <a:solidFill>
                  <a:prstClr val="black">
                    <a:tint val="75000"/>
                  </a:prstClr>
                </a:solidFill>
              </a:rPr>
              <a:t>24 ספטמבר 24</a:t>
            </a:fld>
            <a:endParaRPr lang="en-US">
              <a:solidFill>
                <a:prstClr val="black">
                  <a:tint val="75000"/>
                </a:prstClr>
              </a:solidFill>
            </a:endParaRPr>
          </a:p>
        </p:txBody>
      </p:sp>
      <p:sp>
        <p:nvSpPr>
          <p:cNvPr id="8" name="מציין מיקום של כותרת תחתונה 7"/>
          <p:cNvSpPr>
            <a:spLocks noGrp="1"/>
          </p:cNvSpPr>
          <p:nvPr>
            <p:ph type="ftr" sz="quarter" idx="11"/>
          </p:nvPr>
        </p:nvSpPr>
        <p:spPr/>
        <p:txBody>
          <a:bodyPr/>
          <a:lstStyle/>
          <a:p>
            <a:endParaRPr lang="en-US">
              <a:solidFill>
                <a:prstClr val="black">
                  <a:tint val="75000"/>
                </a:prstClr>
              </a:solidFill>
            </a:endParaRPr>
          </a:p>
        </p:txBody>
      </p:sp>
      <p:sp>
        <p:nvSpPr>
          <p:cNvPr id="9" name="מציין מיקום של מספר שקופית 8"/>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7456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של תאריך 2"/>
          <p:cNvSpPr>
            <a:spLocks noGrp="1"/>
          </p:cNvSpPr>
          <p:nvPr>
            <p:ph type="dt" sz="half" idx="10"/>
          </p:nvPr>
        </p:nvSpPr>
        <p:spPr/>
        <p:txBody>
          <a:bodyPr/>
          <a:lstStyle/>
          <a:p>
            <a:fld id="{8FE4A7C2-9C1E-42E7-9B3E-070078A28979}" type="datetime8">
              <a:rPr lang="he-IL" smtClean="0">
                <a:solidFill>
                  <a:prstClr val="black">
                    <a:tint val="75000"/>
                  </a:prstClr>
                </a:solidFill>
              </a:rPr>
              <a:t>24 ספטמבר 24</a:t>
            </a:fld>
            <a:endParaRPr lang="en-US">
              <a:solidFill>
                <a:prstClr val="black">
                  <a:tint val="75000"/>
                </a:prstClr>
              </a:solidFill>
            </a:endParaRPr>
          </a:p>
        </p:txBody>
      </p:sp>
      <p:sp>
        <p:nvSpPr>
          <p:cNvPr id="4" name="מציין מיקום של כותרת תחתונה 3"/>
          <p:cNvSpPr>
            <a:spLocks noGrp="1"/>
          </p:cNvSpPr>
          <p:nvPr>
            <p:ph type="ftr" sz="quarter" idx="11"/>
          </p:nvPr>
        </p:nvSpPr>
        <p:spPr/>
        <p:txBody>
          <a:bodyPr/>
          <a:lstStyle/>
          <a:p>
            <a:endParaRPr lang="en-US">
              <a:solidFill>
                <a:prstClr val="black">
                  <a:tint val="75000"/>
                </a:prstClr>
              </a:solidFill>
            </a:endParaRPr>
          </a:p>
        </p:txBody>
      </p:sp>
      <p:sp>
        <p:nvSpPr>
          <p:cNvPr id="5" name="מציין מיקום של מספר שקופית 4"/>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3468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6B8EAF8A-6C4C-45C3-BE73-058AEDA2E1C5}" type="datetime8">
              <a:rPr lang="he-IL" smtClean="0">
                <a:solidFill>
                  <a:prstClr val="black">
                    <a:tint val="75000"/>
                  </a:prstClr>
                </a:solidFill>
              </a:rPr>
              <a:t>24 ספטמבר 24</a:t>
            </a:fld>
            <a:endParaRPr lang="en-US">
              <a:solidFill>
                <a:prstClr val="black">
                  <a:tint val="75000"/>
                </a:prstClr>
              </a:solidFill>
            </a:endParaRPr>
          </a:p>
        </p:txBody>
      </p:sp>
      <p:sp>
        <p:nvSpPr>
          <p:cNvPr id="3" name="מציין מיקום של כותרת תחתונה 2"/>
          <p:cNvSpPr>
            <a:spLocks noGrp="1"/>
          </p:cNvSpPr>
          <p:nvPr>
            <p:ph type="ftr" sz="quarter" idx="11"/>
          </p:nvPr>
        </p:nvSpPr>
        <p:spPr/>
        <p:txBody>
          <a:bodyPr/>
          <a:lstStyle/>
          <a:p>
            <a:endParaRPr lang="en-US">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1393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21" y="273050"/>
            <a:ext cx="3008313" cy="1162050"/>
          </a:xfrm>
        </p:spPr>
        <p:txBody>
          <a:bodyPr anchor="b"/>
          <a:lstStyle>
            <a:lvl1pPr algn="l">
              <a:defRPr sz="2000" b="1"/>
            </a:lvl1p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a:xfrm>
            <a:off x="3575070" y="273065"/>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טקסט 3"/>
          <p:cNvSpPr>
            <a:spLocks noGrp="1"/>
          </p:cNvSpPr>
          <p:nvPr>
            <p:ph type="body" sz="half" idx="2"/>
          </p:nvPr>
        </p:nvSpPr>
        <p:spPr>
          <a:xfrm>
            <a:off x="457221" y="143511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531B0A3D-3B40-4C45-A09D-35AEF1712798}" type="datetime8">
              <a:rPr lang="he-IL" smtClean="0">
                <a:solidFill>
                  <a:prstClr val="black">
                    <a:tint val="75000"/>
                  </a:prstClr>
                </a:solidFill>
              </a:rPr>
              <a:t>24 ספטמבר 24</a:t>
            </a:fld>
            <a:endParaRPr lang="en-US">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en-US">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90141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1"/>
            <a:ext cx="5486400" cy="566738"/>
          </a:xfrm>
        </p:spPr>
        <p:txBody>
          <a:bodyPr anchor="b"/>
          <a:lstStyle>
            <a:lvl1pPr algn="l">
              <a:defRPr sz="2000" b="1"/>
            </a:lvl1pPr>
          </a:lstStyle>
          <a:p>
            <a:r>
              <a:rPr lang="he-IL" smtClean="0"/>
              <a:t>לחץ כדי לערוך סגנון כותרת של תבנית בסיס</a:t>
            </a:r>
            <a:endParaRPr lang="en-US"/>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מציין מיקום טקסט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3DF681A7-630A-4680-9093-1AAE757E5376}" type="datetime8">
              <a:rPr lang="he-IL" smtClean="0">
                <a:solidFill>
                  <a:prstClr val="black">
                    <a:tint val="75000"/>
                  </a:prstClr>
                </a:solidFill>
              </a:rPr>
              <a:t>24 ספטמבר 24</a:t>
            </a:fld>
            <a:endParaRPr lang="en-US">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en-US">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8096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457200" y="1600216"/>
            <a:ext cx="8229600" cy="4525963"/>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2"/>
          </p:nvPr>
        </p:nvSpPr>
        <p:spPr>
          <a:xfrm>
            <a:off x="457200" y="635636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76261402-6F50-4926-8CD3-98F7D9D588C9}" type="datetime8">
              <a:rPr lang="he-IL" smtClean="0">
                <a:solidFill>
                  <a:prstClr val="black">
                    <a:tint val="75000"/>
                  </a:prstClr>
                </a:solidFill>
              </a:rPr>
              <a:t>24 ספטמבר 24</a:t>
            </a:fld>
            <a:endParaRPr lang="en-US">
              <a:solidFill>
                <a:prstClr val="black">
                  <a:tint val="75000"/>
                </a:prstClr>
              </a:solidFill>
            </a:endParaRPr>
          </a:p>
        </p:txBody>
      </p:sp>
      <p:sp>
        <p:nvSpPr>
          <p:cNvPr id="5" name="מציין מיקום של כותרת תחתונה 4"/>
          <p:cNvSpPr>
            <a:spLocks noGrp="1"/>
          </p:cNvSpPr>
          <p:nvPr>
            <p:ph type="ftr" sz="quarter" idx="3"/>
          </p:nvPr>
        </p:nvSpPr>
        <p:spPr>
          <a:xfrm>
            <a:off x="3124200" y="635636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n-US">
              <a:solidFill>
                <a:prstClr val="black">
                  <a:tint val="75000"/>
                </a:prstClr>
              </a:solidFill>
            </a:endParaRPr>
          </a:p>
        </p:txBody>
      </p:sp>
      <p:sp>
        <p:nvSpPr>
          <p:cNvPr id="6" name="מציין מיקום של מספר שקופית 5"/>
          <p:cNvSpPr>
            <a:spLocks noGrp="1"/>
          </p:cNvSpPr>
          <p:nvPr>
            <p:ph type="sldNum" sz="quarter" idx="4"/>
          </p:nvPr>
        </p:nvSpPr>
        <p:spPr>
          <a:xfrm>
            <a:off x="6553200" y="635636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35B13F59-51CD-4BF3-9B8D-67AAAF81B6A1}" type="slidenum">
              <a:rPr lang="en-US" smtClean="0">
                <a:solidFill>
                  <a:prstClr val="black">
                    <a:tint val="75000"/>
                  </a:prstClr>
                </a:solidFill>
              </a:rPr>
              <a:pPr rtl="0"/>
              <a:t>‹#›</a:t>
            </a:fld>
            <a:endParaRPr lang="en-US">
              <a:solidFill>
                <a:prstClr val="black">
                  <a:tint val="75000"/>
                </a:prstClr>
              </a:solidFill>
            </a:endParaRPr>
          </a:p>
        </p:txBody>
      </p:sp>
    </p:spTree>
    <p:extLst>
      <p:ext uri="{BB962C8B-B14F-4D97-AF65-F5344CB8AC3E}">
        <p14:creationId xmlns:p14="http://schemas.microsoft.com/office/powerpoint/2010/main" val="7195732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1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6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21FC50C-3D1B-4434-A109-B4F0EBBBB9DA}"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3"/>
          </p:nvPr>
        </p:nvSpPr>
        <p:spPr>
          <a:xfrm>
            <a:off x="3124200" y="635636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solidFill>
                <a:prstClr val="black">
                  <a:tint val="75000"/>
                </a:prstClr>
              </a:solidFill>
            </a:endParaRPr>
          </a:p>
        </p:txBody>
      </p:sp>
      <p:sp>
        <p:nvSpPr>
          <p:cNvPr id="6" name="מציין מיקום של מספר שקופית 5"/>
          <p:cNvSpPr>
            <a:spLocks noGrp="1"/>
          </p:cNvSpPr>
          <p:nvPr>
            <p:ph type="sldNum" sz="quarter" idx="4"/>
          </p:nvPr>
        </p:nvSpPr>
        <p:spPr>
          <a:xfrm>
            <a:off x="457200" y="635636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60268080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027" name="Text Placeholder 2"/>
          <p:cNvSpPr txBox="1">
            <a:spLocks noGrp="1"/>
          </p:cNvSpPr>
          <p:nvPr>
            <p:ph type="body" idx="1"/>
          </p:nvPr>
        </p:nvSpPr>
        <p:spPr bwMode="auto">
          <a:xfrm>
            <a:off x="457200" y="160021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txBox="1">
            <a:spLocks noGrp="1"/>
          </p:cNvSpPr>
          <p:nvPr>
            <p:ph type="dt" sz="half" idx="2"/>
          </p:nvPr>
        </p:nvSpPr>
        <p:spPr>
          <a:xfrm>
            <a:off x="6553200" y="6356360"/>
            <a:ext cx="2133600" cy="365125"/>
          </a:xfrm>
          <a:prstGeom prst="rect">
            <a:avLst/>
          </a:prstGeom>
          <a:noFill/>
          <a:ln>
            <a:noFill/>
          </a:ln>
        </p:spPr>
        <p:txBody>
          <a:bodyPr vert="horz" wrap="square" lIns="91440" tIns="45720" rIns="91440" bIns="45720" anchor="ctr" anchorCtr="0" compatLnSpc="1"/>
          <a:lstStyle>
            <a:lvl1pPr marL="0" marR="0" lvl="0" indent="0" algn="r" defTabSz="914400" rtl="1" fontAlgn="auto" hangingPunct="1">
              <a:lnSpc>
                <a:spcPct val="100000"/>
              </a:lnSpc>
              <a:spcBef>
                <a:spcPts val="0"/>
              </a:spcBef>
              <a:spcAft>
                <a:spcPts val="0"/>
              </a:spcAft>
              <a:buNone/>
              <a:tabLst/>
              <a:defRPr lang="he-IL" sz="1200" b="0" i="0" u="none" strike="noStrike" kern="1200" cap="none" spc="0" baseline="0">
                <a:solidFill>
                  <a:srgbClr val="898989"/>
                </a:solidFill>
                <a:uFillTx/>
                <a:latin typeface="Calibri"/>
                <a:cs typeface="Arial"/>
              </a:defRPr>
            </a:lvl1pPr>
          </a:lstStyle>
          <a:p>
            <a:pPr>
              <a:defRPr/>
            </a:pPr>
            <a:fld id="{48C6BB3F-11CC-42D9-A139-5E161F433499}" type="datetime8">
              <a:rPr lang="he-IL" smtClean="0"/>
              <a:t>24 ספטמבר 24</a:t>
            </a:fld>
            <a:endParaRPr/>
          </a:p>
        </p:txBody>
      </p:sp>
      <p:sp>
        <p:nvSpPr>
          <p:cNvPr id="5" name="Footer Placeholder 4"/>
          <p:cNvSpPr txBox="1">
            <a:spLocks noGrp="1"/>
          </p:cNvSpPr>
          <p:nvPr>
            <p:ph type="ftr" sz="quarter" idx="3"/>
          </p:nvPr>
        </p:nvSpPr>
        <p:spPr>
          <a:xfrm>
            <a:off x="3124200" y="6356360"/>
            <a:ext cx="2895600" cy="365125"/>
          </a:xfrm>
          <a:prstGeom prst="rect">
            <a:avLst/>
          </a:prstGeom>
          <a:noFill/>
          <a:ln>
            <a:noFill/>
          </a:ln>
        </p:spPr>
        <p:txBody>
          <a:bodyPr vert="horz" wrap="square" lIns="91440" tIns="45720" rIns="91440" bIns="45720" anchor="ctr" anchorCtr="1" compatLnSpc="1"/>
          <a:lstStyle>
            <a:lvl1pPr marL="0" marR="0" lvl="0" indent="0" algn="ctr" defTabSz="914400" rtl="1" fontAlgn="auto" hangingPunct="1">
              <a:lnSpc>
                <a:spcPct val="100000"/>
              </a:lnSpc>
              <a:spcBef>
                <a:spcPts val="0"/>
              </a:spcBef>
              <a:spcAft>
                <a:spcPts val="0"/>
              </a:spcAft>
              <a:buNone/>
              <a:tabLst/>
              <a:defRPr lang="he-IL" sz="1200" b="0" i="0" u="none" strike="noStrike" kern="1200" cap="none" spc="0" baseline="0">
                <a:solidFill>
                  <a:srgbClr val="898989"/>
                </a:solidFill>
                <a:uFillTx/>
                <a:latin typeface="Calibri"/>
                <a:cs typeface="Arial"/>
              </a:defRPr>
            </a:lvl1pPr>
          </a:lstStyle>
          <a:p>
            <a:pPr>
              <a:defRPr/>
            </a:pPr>
            <a:endParaRPr/>
          </a:p>
        </p:txBody>
      </p:sp>
      <p:sp>
        <p:nvSpPr>
          <p:cNvPr id="6" name="Slide Number Placeholder 5"/>
          <p:cNvSpPr txBox="1">
            <a:spLocks noGrp="1"/>
          </p:cNvSpPr>
          <p:nvPr>
            <p:ph type="sldNum" sz="quarter" idx="4"/>
          </p:nvPr>
        </p:nvSpPr>
        <p:spPr>
          <a:xfrm>
            <a:off x="457200" y="6356360"/>
            <a:ext cx="2133600" cy="365125"/>
          </a:xfrm>
          <a:prstGeom prst="rect">
            <a:avLst/>
          </a:prstGeom>
          <a:noFill/>
          <a:ln>
            <a:noFill/>
          </a:ln>
        </p:spPr>
        <p:txBody>
          <a:bodyPr vert="horz" wrap="square" lIns="91440" tIns="45720" rIns="91440" bIns="45720" anchor="ctr" anchorCtr="0" compatLnSpc="1"/>
          <a:lstStyle>
            <a:lvl1pPr marL="0" marR="0" lvl="0" indent="0" algn="l" defTabSz="914400" rtl="1" fontAlgn="auto" hangingPunct="1">
              <a:lnSpc>
                <a:spcPct val="100000"/>
              </a:lnSpc>
              <a:spcBef>
                <a:spcPts val="0"/>
              </a:spcBef>
              <a:spcAft>
                <a:spcPts val="0"/>
              </a:spcAft>
              <a:buNone/>
              <a:tabLst/>
              <a:defRPr lang="he-IL" sz="1200" b="0" i="0" u="none" strike="noStrike" kern="1200" cap="none" spc="0" baseline="0">
                <a:solidFill>
                  <a:srgbClr val="898989"/>
                </a:solidFill>
                <a:uFillTx/>
                <a:latin typeface="Calibri"/>
                <a:cs typeface="Arial"/>
              </a:defRPr>
            </a:lvl1pPr>
          </a:lstStyle>
          <a:p>
            <a:pPr>
              <a:defRPr/>
            </a:pPr>
            <a:fld id="{4CBA0521-B452-4D47-9E1E-8F6B79136D04}" type="slidenum">
              <a:rPr/>
              <a:pPr>
                <a:defRPr/>
              </a:pPr>
              <a:t>‹#›</a:t>
            </a:fld>
            <a:endParaRPr/>
          </a:p>
        </p:txBody>
      </p:sp>
    </p:spTree>
    <p:extLst>
      <p:ext uri="{BB962C8B-B14F-4D97-AF65-F5344CB8AC3E}">
        <p14:creationId xmlns:p14="http://schemas.microsoft.com/office/powerpoint/2010/main" val="6621359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hf hdr="0" dt="0"/>
  <p:txStyles>
    <p:titleStyle>
      <a:lvl1pPr algn="ctr" rtl="1" eaLnBrk="0" fontAlgn="base" hangingPunct="0">
        <a:spcBef>
          <a:spcPct val="0"/>
        </a:spcBef>
        <a:spcAft>
          <a:spcPct val="0"/>
        </a:spcAft>
        <a:defRPr lang="en-US" sz="4400" kern="1200">
          <a:solidFill>
            <a:srgbClr val="000000"/>
          </a:solidFill>
          <a:latin typeface="Calibri"/>
        </a:defRPr>
      </a:lvl1pPr>
      <a:lvl2pPr algn="ctr" rtl="1" eaLnBrk="0" fontAlgn="base" hangingPunct="0">
        <a:spcBef>
          <a:spcPct val="0"/>
        </a:spcBef>
        <a:spcAft>
          <a:spcPct val="0"/>
        </a:spcAft>
        <a:defRPr sz="4400">
          <a:solidFill>
            <a:srgbClr val="000000"/>
          </a:solidFill>
          <a:latin typeface="Calibri" pitchFamily="34" charset="0"/>
        </a:defRPr>
      </a:lvl2pPr>
      <a:lvl3pPr algn="ctr" rtl="1" eaLnBrk="0" fontAlgn="base" hangingPunct="0">
        <a:spcBef>
          <a:spcPct val="0"/>
        </a:spcBef>
        <a:spcAft>
          <a:spcPct val="0"/>
        </a:spcAft>
        <a:defRPr sz="4400">
          <a:solidFill>
            <a:srgbClr val="000000"/>
          </a:solidFill>
          <a:latin typeface="Calibri" pitchFamily="34" charset="0"/>
        </a:defRPr>
      </a:lvl3pPr>
      <a:lvl4pPr algn="ctr" rtl="1" eaLnBrk="0" fontAlgn="base" hangingPunct="0">
        <a:spcBef>
          <a:spcPct val="0"/>
        </a:spcBef>
        <a:spcAft>
          <a:spcPct val="0"/>
        </a:spcAft>
        <a:defRPr sz="4400">
          <a:solidFill>
            <a:srgbClr val="000000"/>
          </a:solidFill>
          <a:latin typeface="Calibri" pitchFamily="34" charset="0"/>
        </a:defRPr>
      </a:lvl4pPr>
      <a:lvl5pPr algn="ctr" rtl="1" eaLnBrk="0" fontAlgn="base" hangingPunct="0">
        <a:spcBef>
          <a:spcPct val="0"/>
        </a:spcBef>
        <a:spcAft>
          <a:spcPct val="0"/>
        </a:spcAft>
        <a:defRPr sz="4400">
          <a:solidFill>
            <a:srgbClr val="000000"/>
          </a:solidFill>
          <a:latin typeface="Calibri" pitchFamily="34" charset="0"/>
        </a:defRPr>
      </a:lvl5pPr>
      <a:lvl6pPr marL="457200" algn="ctr" rtl="1" eaLnBrk="0" fontAlgn="base">
        <a:spcBef>
          <a:spcPct val="0"/>
        </a:spcBef>
        <a:spcAft>
          <a:spcPct val="0"/>
        </a:spcAft>
        <a:defRPr sz="4400">
          <a:solidFill>
            <a:srgbClr val="000000"/>
          </a:solidFill>
          <a:latin typeface="Calibri" pitchFamily="34" charset="0"/>
        </a:defRPr>
      </a:lvl6pPr>
      <a:lvl7pPr marL="914400" algn="ctr" rtl="1" eaLnBrk="0" fontAlgn="base">
        <a:spcBef>
          <a:spcPct val="0"/>
        </a:spcBef>
        <a:spcAft>
          <a:spcPct val="0"/>
        </a:spcAft>
        <a:defRPr sz="4400">
          <a:solidFill>
            <a:srgbClr val="000000"/>
          </a:solidFill>
          <a:latin typeface="Calibri" pitchFamily="34" charset="0"/>
        </a:defRPr>
      </a:lvl7pPr>
      <a:lvl8pPr marL="1371600" algn="ctr" rtl="1" eaLnBrk="0" fontAlgn="base">
        <a:spcBef>
          <a:spcPct val="0"/>
        </a:spcBef>
        <a:spcAft>
          <a:spcPct val="0"/>
        </a:spcAft>
        <a:defRPr sz="4400">
          <a:solidFill>
            <a:srgbClr val="000000"/>
          </a:solidFill>
          <a:latin typeface="Calibri" pitchFamily="34" charset="0"/>
        </a:defRPr>
      </a:lvl8pPr>
      <a:lvl9pPr marL="1828800" algn="ctr" rtl="1" eaLnBrk="0" fontAlgn="base">
        <a:spcBef>
          <a:spcPct val="0"/>
        </a:spcBef>
        <a:spcAft>
          <a:spcPct val="0"/>
        </a:spcAft>
        <a:defRPr sz="4400">
          <a:solidFill>
            <a:srgbClr val="000000"/>
          </a:solidFill>
          <a:latin typeface="Calibri" pitchFamily="34" charset="0"/>
        </a:defRPr>
      </a:lvl9pPr>
    </p:titleStyle>
    <p:bodyStyle>
      <a:lvl1pPr marL="342900" indent="-342900" algn="r" rtl="1" eaLnBrk="0" fontAlgn="base" hangingPunct="0">
        <a:spcBef>
          <a:spcPts val="800"/>
        </a:spcBef>
        <a:spcAft>
          <a:spcPct val="0"/>
        </a:spcAft>
        <a:buSzPct val="100000"/>
        <a:buFont typeface="Arial" pitchFamily="34" charset="0"/>
        <a:buChar char="•"/>
        <a:defRPr lang="en-US" sz="3200" kern="1200">
          <a:solidFill>
            <a:srgbClr val="000000"/>
          </a:solidFill>
          <a:latin typeface="Calibri"/>
        </a:defRPr>
      </a:lvl1pPr>
      <a:lvl2pPr marL="742950" lvl="1" indent="-285750" algn="r" rtl="1" eaLnBrk="0" fontAlgn="base" hangingPunct="0">
        <a:spcBef>
          <a:spcPts val="700"/>
        </a:spcBef>
        <a:spcAft>
          <a:spcPct val="0"/>
        </a:spcAft>
        <a:buSzPct val="100000"/>
        <a:buFont typeface="Arial" pitchFamily="34" charset="0"/>
        <a:buChar char="–"/>
        <a:defRPr lang="en-US" sz="2800" kern="1200">
          <a:solidFill>
            <a:srgbClr val="000000"/>
          </a:solidFill>
          <a:latin typeface="Calibri"/>
        </a:defRPr>
      </a:lvl2pPr>
      <a:lvl3pPr marL="1143000" lvl="2" indent="-228600" algn="r" rtl="1" eaLnBrk="0" fontAlgn="base" hangingPunct="0">
        <a:spcBef>
          <a:spcPts val="600"/>
        </a:spcBef>
        <a:spcAft>
          <a:spcPct val="0"/>
        </a:spcAft>
        <a:buSzPct val="100000"/>
        <a:buFont typeface="Arial" pitchFamily="34" charset="0"/>
        <a:buChar char="•"/>
        <a:defRPr lang="en-US" sz="2400" kern="1200">
          <a:solidFill>
            <a:srgbClr val="000000"/>
          </a:solidFill>
          <a:latin typeface="Calibri"/>
        </a:defRPr>
      </a:lvl3pPr>
      <a:lvl4pPr marL="1600200" lvl="3" indent="-228600" algn="r" rtl="1" eaLnBrk="0" fontAlgn="base" hangingPunct="0">
        <a:spcBef>
          <a:spcPts val="500"/>
        </a:spcBef>
        <a:spcAft>
          <a:spcPct val="0"/>
        </a:spcAft>
        <a:buSzPct val="100000"/>
        <a:buFont typeface="Arial" pitchFamily="34" charset="0"/>
        <a:buChar char="–"/>
        <a:defRPr lang="en-US" sz="2000" kern="1200">
          <a:solidFill>
            <a:srgbClr val="000000"/>
          </a:solidFill>
          <a:latin typeface="Calibri"/>
        </a:defRPr>
      </a:lvl4pPr>
      <a:lvl5pPr marL="2057400" lvl="4" indent="-228600" algn="r" rtl="1" eaLnBrk="0" fontAlgn="base" hangingPunct="0">
        <a:spcBef>
          <a:spcPts val="500"/>
        </a:spcBef>
        <a:spcAft>
          <a:spcPct val="0"/>
        </a:spcAft>
        <a:buSzPct val="100000"/>
        <a:buFont typeface="Arial" pitchFamily="34" charset="0"/>
        <a:buChar char="»"/>
        <a:defRPr lang="en-US" sz="2000" kern="1200">
          <a:solidFill>
            <a:srgbClr val="000000"/>
          </a:solidFill>
          <a:latin typeface="Calibri"/>
        </a:defRPr>
      </a:lvl5pPr>
      <a:lvl6pPr marL="2514600" indent="-228600" algn="r" rtl="1" eaLnBrk="0" fontAlgn="base">
        <a:spcBef>
          <a:spcPts val="500"/>
        </a:spcBef>
        <a:spcAft>
          <a:spcPct val="0"/>
        </a:spcAft>
        <a:buSzPct val="100000"/>
        <a:buFont typeface="Arial" charset="0"/>
        <a:buChar char="»"/>
        <a:defRPr lang="en-US" sz="2000" kern="1200">
          <a:solidFill>
            <a:srgbClr val="000000"/>
          </a:solidFill>
          <a:latin typeface="Calibri"/>
        </a:defRPr>
      </a:lvl6pPr>
      <a:lvl7pPr marL="2971800" indent="-228600" algn="r" rtl="1" eaLnBrk="0" fontAlgn="base">
        <a:spcBef>
          <a:spcPts val="500"/>
        </a:spcBef>
        <a:spcAft>
          <a:spcPct val="0"/>
        </a:spcAft>
        <a:buSzPct val="100000"/>
        <a:buFont typeface="Arial" charset="0"/>
        <a:buChar char="»"/>
        <a:defRPr lang="en-US" sz="2000" kern="1200">
          <a:solidFill>
            <a:srgbClr val="000000"/>
          </a:solidFill>
          <a:latin typeface="Calibri"/>
        </a:defRPr>
      </a:lvl7pPr>
      <a:lvl8pPr marL="3429000" indent="-228600" algn="r" rtl="1" eaLnBrk="0" fontAlgn="base">
        <a:spcBef>
          <a:spcPts val="500"/>
        </a:spcBef>
        <a:spcAft>
          <a:spcPct val="0"/>
        </a:spcAft>
        <a:buSzPct val="100000"/>
        <a:buFont typeface="Arial" charset="0"/>
        <a:buChar char="»"/>
        <a:defRPr lang="en-US" sz="2000" kern="1200">
          <a:solidFill>
            <a:srgbClr val="000000"/>
          </a:solidFill>
          <a:latin typeface="Calibri"/>
        </a:defRPr>
      </a:lvl8pPr>
      <a:lvl9pPr marL="3886200" indent="-228600" algn="r" rtl="1" eaLnBrk="0" fontAlgn="base">
        <a:spcBef>
          <a:spcPts val="500"/>
        </a:spcBef>
        <a:spcAft>
          <a:spcPct val="0"/>
        </a:spcAft>
        <a:buSzPct val="100000"/>
        <a:buFont typeface="Arial" charset="0"/>
        <a:buChar char="»"/>
        <a:defRPr lang="en-US" sz="2000" kern="1200">
          <a:solidFill>
            <a:srgbClr val="000000"/>
          </a:solidFill>
          <a:latin typeface="Calibri"/>
        </a:defRPr>
      </a:lvl9pPr>
    </p:bodyStyle>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1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6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C964503-6A38-4A77-B6A1-BE25A2C49E90}" type="datetime8">
              <a:rPr lang="he-IL" smtClean="0">
                <a:solidFill>
                  <a:prstClr val="black">
                    <a:tint val="75000"/>
                  </a:prstClr>
                </a:solidFill>
              </a:rPr>
              <a:t>24 ספטמבר 24</a:t>
            </a:fld>
            <a:endParaRPr lang="he-IL">
              <a:solidFill>
                <a:prstClr val="black">
                  <a:tint val="75000"/>
                </a:prstClr>
              </a:solidFill>
            </a:endParaRPr>
          </a:p>
        </p:txBody>
      </p:sp>
      <p:sp>
        <p:nvSpPr>
          <p:cNvPr id="5" name="מציין מיקום של כותרת תחתונה 4"/>
          <p:cNvSpPr>
            <a:spLocks noGrp="1"/>
          </p:cNvSpPr>
          <p:nvPr>
            <p:ph type="ftr" sz="quarter" idx="3"/>
          </p:nvPr>
        </p:nvSpPr>
        <p:spPr>
          <a:xfrm>
            <a:off x="3124200" y="635636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solidFill>
                <a:prstClr val="black">
                  <a:tint val="75000"/>
                </a:prstClr>
              </a:solidFill>
            </a:endParaRPr>
          </a:p>
        </p:txBody>
      </p:sp>
      <p:sp>
        <p:nvSpPr>
          <p:cNvPr id="6" name="מציין מיקום של מספר שקופית 5"/>
          <p:cNvSpPr>
            <a:spLocks noGrp="1"/>
          </p:cNvSpPr>
          <p:nvPr>
            <p:ph type="sldNum" sz="quarter" idx="4"/>
          </p:nvPr>
        </p:nvSpPr>
        <p:spPr>
          <a:xfrm>
            <a:off x="457200" y="635636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31322772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0.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40.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11.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7.png"/><Relationship Id="rId1" Type="http://schemas.openxmlformats.org/officeDocument/2006/relationships/slideLayout" Target="../slideLayouts/slideLayout40.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google.co.il/url?sa=i&amp;rct=j&amp;q=&amp;esrc=s&amp;frm=1&amp;source=images&amp;cd=&amp;cad=rja&amp;uact=8&amp;ved=0CAcQjRxqFQoTCKjo8JHpgMgCFYHWFAodGT0Eqw&amp;url=http://bestclipartblog.com/31-mickey-clip-art.html/mickey-clip-art-12&amp;psig=AFQjCNEra8a5u5kwqlSHoyZqePs7cazBpQ&amp;ust=1442673833704585" TargetMode="Externa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743700"/>
          </a:xfrm>
          <a:prstGeom prst="rect">
            <a:avLst/>
          </a:prstGeom>
        </p:spPr>
      </p:pic>
      <p:sp>
        <p:nvSpPr>
          <p:cNvPr id="5" name="מלבן 4"/>
          <p:cNvSpPr/>
          <p:nvPr/>
        </p:nvSpPr>
        <p:spPr>
          <a:xfrm>
            <a:off x="1016015" y="514361"/>
            <a:ext cx="6773703" cy="5139869"/>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0"/>
            <a:r>
              <a:rPr lang="ar-SA" sz="4800" b="1" dirty="0" smtClean="0">
                <a:ln w="11430"/>
                <a:solidFill>
                  <a:prstClr val="black"/>
                </a:solidFill>
                <a:effectLst>
                  <a:outerShdw blurRad="50800" dist="39000" dir="5460000" algn="tl">
                    <a:srgbClr val="000000">
                      <a:alpha val="38000"/>
                    </a:srgbClr>
                  </a:outerShdw>
                </a:effectLst>
              </a:rPr>
              <a:t>مدرسة الاخاء الجماهيرية</a:t>
            </a:r>
            <a:endParaRPr lang="ar-SA" sz="4800" b="1" dirty="0">
              <a:ln w="11430"/>
              <a:solidFill>
                <a:prstClr val="black"/>
              </a:solidFill>
              <a:effectLst>
                <a:outerShdw blurRad="50800" dist="39000" dir="5460000" algn="tl">
                  <a:srgbClr val="000000">
                    <a:alpha val="38000"/>
                  </a:srgbClr>
                </a:outerShdw>
              </a:effectLst>
            </a:endParaRPr>
          </a:p>
          <a:p>
            <a:pPr algn="ctr" rtl="0"/>
            <a:r>
              <a:rPr lang="ar-SA" sz="3200" b="1" u="sng" dirty="0">
                <a:ln w="11430"/>
                <a:solidFill>
                  <a:prstClr val="black"/>
                </a:solidFill>
                <a:effectLst>
                  <a:outerShdw blurRad="50800" dist="39000" dir="5460000" algn="tl">
                    <a:srgbClr val="000000">
                      <a:alpha val="38000"/>
                    </a:srgbClr>
                  </a:outerShdw>
                </a:effectLst>
              </a:rPr>
              <a:t>كراسة عمل</a:t>
            </a:r>
          </a:p>
          <a:p>
            <a:pPr algn="ctr" rtl="0"/>
            <a:r>
              <a:rPr lang="ar-SA" sz="3200" b="1" u="sng" dirty="0">
                <a:ln w="11430"/>
                <a:solidFill>
                  <a:prstClr val="black"/>
                </a:solidFill>
                <a:effectLst>
                  <a:outerShdw blurRad="50800" dist="39000" dir="5460000" algn="tl">
                    <a:srgbClr val="000000">
                      <a:alpha val="38000"/>
                    </a:srgbClr>
                  </a:outerShdw>
                </a:effectLst>
              </a:rPr>
              <a:t>للصفوف </a:t>
            </a:r>
            <a:r>
              <a:rPr lang="ar-AE" sz="3200" b="1" u="sng" dirty="0">
                <a:ln w="11430"/>
                <a:solidFill>
                  <a:prstClr val="black"/>
                </a:solidFill>
                <a:effectLst>
                  <a:outerShdw blurRad="50800" dist="39000" dir="5460000" algn="tl">
                    <a:srgbClr val="000000">
                      <a:alpha val="38000"/>
                    </a:srgbClr>
                  </a:outerShdw>
                </a:effectLst>
              </a:rPr>
              <a:t>الرابعة</a:t>
            </a:r>
            <a:endParaRPr lang="ar-SA" sz="3200" b="1" u="sng" dirty="0">
              <a:ln w="11430"/>
              <a:solidFill>
                <a:prstClr val="black"/>
              </a:solidFill>
              <a:effectLst>
                <a:outerShdw blurRad="50800" dist="39000" dir="5460000" algn="tl">
                  <a:srgbClr val="000000">
                    <a:alpha val="38000"/>
                  </a:srgbClr>
                </a:outerShdw>
              </a:effectLst>
            </a:endParaRPr>
          </a:p>
          <a:p>
            <a:pPr algn="ctr" rtl="0"/>
            <a:endParaRPr lang="en-US" sz="5400" b="1" dirty="0">
              <a:ln w="11430"/>
              <a:solidFill>
                <a:prstClr val="black"/>
              </a:solidFill>
              <a:effectLst>
                <a:outerShdw blurRad="50800" dist="39000" dir="5460000" algn="tl">
                  <a:srgbClr val="000000">
                    <a:alpha val="38000"/>
                  </a:srgbClr>
                </a:outerShdw>
              </a:effectLst>
            </a:endParaRPr>
          </a:p>
          <a:p>
            <a:pPr algn="ctr" rtl="0"/>
            <a:r>
              <a:rPr lang="ar-SA" sz="5400" b="1" dirty="0">
                <a:ln w="11430"/>
                <a:solidFill>
                  <a:prstClr val="black"/>
                </a:solidFill>
                <a:effectLst>
                  <a:outerShdw blurRad="50800" dist="39000" dir="5460000" algn="tl">
                    <a:srgbClr val="000000">
                      <a:alpha val="38000"/>
                    </a:srgbClr>
                  </a:outerShdw>
                </a:effectLst>
              </a:rPr>
              <a:t>اسم الطالب:_____</a:t>
            </a:r>
          </a:p>
          <a:p>
            <a:pPr algn="ctr" rtl="0"/>
            <a:r>
              <a:rPr lang="en-US" sz="5400" b="1" dirty="0">
                <a:ln w="11430"/>
                <a:solidFill>
                  <a:prstClr val="black"/>
                </a:solidFill>
                <a:effectLst>
                  <a:outerShdw blurRad="50800" dist="39000" dir="5460000" algn="tl">
                    <a:srgbClr val="000000">
                      <a:alpha val="38000"/>
                    </a:srgbClr>
                  </a:outerShdw>
                </a:effectLst>
              </a:rPr>
              <a:t>  </a:t>
            </a:r>
            <a:r>
              <a:rPr lang="ar-SA" sz="5400" b="1" dirty="0">
                <a:ln w="11430"/>
                <a:solidFill>
                  <a:prstClr val="black"/>
                </a:solidFill>
                <a:effectLst>
                  <a:outerShdw blurRad="50800" dist="39000" dir="5460000" algn="tl">
                    <a:srgbClr val="000000">
                      <a:alpha val="38000"/>
                    </a:srgbClr>
                  </a:outerShdw>
                </a:effectLst>
              </a:rPr>
              <a:t>الصف:______</a:t>
            </a:r>
            <a:r>
              <a:rPr lang="en-US" sz="5400" b="1" dirty="0">
                <a:ln w="11430"/>
                <a:solidFill>
                  <a:prstClr val="black"/>
                </a:solidFill>
                <a:effectLst>
                  <a:outerShdw blurRad="50800" dist="39000" dir="5460000" algn="tl">
                    <a:srgbClr val="000000">
                      <a:alpha val="38000"/>
                    </a:srgbClr>
                  </a:outerShdw>
                </a:effectLst>
              </a:rPr>
              <a:t>   </a:t>
            </a:r>
            <a:endParaRPr lang="en-US" sz="5400" b="1" dirty="0" smtClean="0">
              <a:ln w="11430"/>
              <a:solidFill>
                <a:prstClr val="black"/>
              </a:solidFill>
              <a:effectLst>
                <a:outerShdw blurRad="50800" dist="39000" dir="5460000" algn="tl">
                  <a:srgbClr val="000000">
                    <a:alpha val="38000"/>
                  </a:srgbClr>
                </a:outerShdw>
              </a:effectLst>
            </a:endParaRPr>
          </a:p>
          <a:p>
            <a:pPr algn="ctr" rtl="0"/>
            <a:r>
              <a:rPr lang="en-US" sz="5400" b="1" dirty="0" smtClean="0">
                <a:ln w="11430"/>
                <a:solidFill>
                  <a:prstClr val="black"/>
                </a:solidFill>
                <a:effectLst>
                  <a:outerShdw blurRad="50800" dist="39000" dir="5460000" algn="tl">
                    <a:srgbClr val="000000">
                      <a:alpha val="38000"/>
                    </a:srgbClr>
                  </a:outerShdw>
                </a:effectLst>
              </a:rPr>
              <a:t>   </a:t>
            </a:r>
            <a:endParaRPr lang="ar-SA" sz="5400" b="1" dirty="0">
              <a:ln w="11430"/>
              <a:solidFill>
                <a:prstClr val="black"/>
              </a:solidFill>
              <a:effectLst>
                <a:outerShdw blurRad="50800" dist="39000" dir="5460000" algn="tl">
                  <a:srgbClr val="000000">
                    <a:alpha val="38000"/>
                  </a:srgbClr>
                </a:outerShdw>
              </a:effectLst>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1</a:t>
            </a:fld>
            <a:endParaRPr lang="en-US">
              <a:solidFill>
                <a:prstClr val="black">
                  <a:tint val="75000"/>
                </a:prstClr>
              </a:solidFill>
            </a:endParaRPr>
          </a:p>
        </p:txBody>
      </p:sp>
      <p:sp>
        <p:nvSpPr>
          <p:cNvPr id="2" name="מציין מיקום של כותרת תחתונה 1"/>
          <p:cNvSpPr>
            <a:spLocks noGrp="1"/>
          </p:cNvSpPr>
          <p:nvPr>
            <p:ph type="ftr" sz="quarter" idx="11"/>
          </p:nvPr>
        </p:nvSpPr>
        <p:spPr/>
        <p:txBody>
          <a:bodyPr/>
          <a:lstStyle/>
          <a:p>
            <a:endParaRPr lang="en-US">
              <a:solidFill>
                <a:prstClr val="black">
                  <a:tint val="75000"/>
                </a:prstClr>
              </a:solidFill>
            </a:endParaRPr>
          </a:p>
        </p:txBody>
      </p:sp>
    </p:spTree>
    <p:extLst>
      <p:ext uri="{BB962C8B-B14F-4D97-AF65-F5344CB8AC3E}">
        <p14:creationId xmlns:p14="http://schemas.microsoft.com/office/powerpoint/2010/main" val="31141463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תמונה 2" descr="תמונה4.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61963" y="-52654"/>
            <a:ext cx="457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מלבן 5"/>
          <p:cNvSpPr>
            <a:spLocks noChangeArrowheads="1"/>
          </p:cNvSpPr>
          <p:nvPr/>
        </p:nvSpPr>
        <p:spPr bwMode="auto">
          <a:xfrm>
            <a:off x="5936166" y="142875"/>
            <a:ext cx="237757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ar-AE" b="1" dirty="0" smtClean="0">
                <a:latin typeface="Calibri" pitchFamily="34" charset="0"/>
              </a:rPr>
              <a:t>اكتب الكسور التالية بالكلمات:</a:t>
            </a:r>
            <a:endParaRPr lang="he-IL" b="1" dirty="0">
              <a:latin typeface="Calibri" pitchFamily="34" charset="0"/>
            </a:endParaRPr>
          </a:p>
        </p:txBody>
      </p:sp>
      <p:sp>
        <p:nvSpPr>
          <p:cNvPr id="4103" name="מלבן 6"/>
          <p:cNvSpPr>
            <a:spLocks noChangeArrowheads="1"/>
          </p:cNvSpPr>
          <p:nvPr/>
        </p:nvSpPr>
        <p:spPr bwMode="auto">
          <a:xfrm>
            <a:off x="1657721" y="214313"/>
            <a:ext cx="222689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ar-AE" b="1" dirty="0" smtClean="0">
                <a:latin typeface="Calibri" pitchFamily="34" charset="0"/>
              </a:rPr>
              <a:t>اكتب الكسور التالية </a:t>
            </a:r>
            <a:r>
              <a:rPr lang="ar-AE" b="1" dirty="0" err="1" smtClean="0">
                <a:latin typeface="Calibri" pitchFamily="34" charset="0"/>
              </a:rPr>
              <a:t>بالارقام</a:t>
            </a:r>
            <a:endParaRPr lang="he-IL" b="1" dirty="0">
              <a:latin typeface="Calibri" pitchFamily="34" charset="0"/>
            </a:endParaRPr>
          </a:p>
        </p:txBody>
      </p:sp>
      <p:sp>
        <p:nvSpPr>
          <p:cNvPr id="2" name="TextBox 1"/>
          <p:cNvSpPr txBox="1"/>
          <p:nvPr/>
        </p:nvSpPr>
        <p:spPr>
          <a:xfrm>
            <a:off x="467544" y="768300"/>
            <a:ext cx="3888432" cy="5355312"/>
          </a:xfrm>
          <a:prstGeom prst="rect">
            <a:avLst/>
          </a:prstGeom>
          <a:noFill/>
        </p:spPr>
        <p:txBody>
          <a:bodyPr wrap="square" rtlCol="1">
            <a:spAutoFit/>
          </a:bodyPr>
          <a:lstStyle/>
          <a:p>
            <a:r>
              <a:rPr lang="ar-AE" dirty="0" smtClean="0"/>
              <a:t>ثلاثة انصاف  ________</a:t>
            </a:r>
          </a:p>
          <a:p>
            <a:endParaRPr lang="ar-AE" dirty="0"/>
          </a:p>
          <a:p>
            <a:r>
              <a:rPr lang="ar-AE" dirty="0" smtClean="0"/>
              <a:t>ثمن ________</a:t>
            </a:r>
          </a:p>
          <a:p>
            <a:endParaRPr lang="ar-AE" dirty="0" smtClean="0"/>
          </a:p>
          <a:p>
            <a:r>
              <a:rPr lang="ar-AE" dirty="0" smtClean="0"/>
              <a:t>خمسان ______</a:t>
            </a:r>
          </a:p>
          <a:p>
            <a:endParaRPr lang="ar-AE" dirty="0"/>
          </a:p>
          <a:p>
            <a:endParaRPr lang="ar-AE" dirty="0" smtClean="0"/>
          </a:p>
          <a:p>
            <a:r>
              <a:rPr lang="ar-AE" dirty="0" smtClean="0"/>
              <a:t>ستة اثمان _______</a:t>
            </a:r>
          </a:p>
          <a:p>
            <a:endParaRPr lang="ar-AE" dirty="0"/>
          </a:p>
          <a:p>
            <a:endParaRPr lang="ar-AE" dirty="0" smtClean="0"/>
          </a:p>
          <a:p>
            <a:r>
              <a:rPr lang="ar-AE" dirty="0" smtClean="0"/>
              <a:t>اربعة اتساع ______</a:t>
            </a:r>
          </a:p>
          <a:p>
            <a:endParaRPr lang="ar-AE" dirty="0"/>
          </a:p>
          <a:p>
            <a:r>
              <a:rPr lang="ar-AE" dirty="0" smtClean="0"/>
              <a:t>نصف ______</a:t>
            </a:r>
          </a:p>
          <a:p>
            <a:endParaRPr lang="ar-AE" dirty="0"/>
          </a:p>
          <a:p>
            <a:r>
              <a:rPr lang="ar-AE" dirty="0" smtClean="0"/>
              <a:t>سبعة اعشار _____</a:t>
            </a:r>
          </a:p>
          <a:p>
            <a:endParaRPr lang="ar-AE" dirty="0"/>
          </a:p>
          <a:p>
            <a:r>
              <a:rPr lang="ar-AE" dirty="0" smtClean="0"/>
              <a:t>ربعان ________</a:t>
            </a:r>
          </a:p>
          <a:p>
            <a:endParaRPr lang="ar-AE" dirty="0"/>
          </a:p>
          <a:p>
            <a:r>
              <a:rPr lang="ar-AE" dirty="0" smtClean="0"/>
              <a:t>ثلاثة اسداس ______</a:t>
            </a:r>
            <a:endParaRPr lang="he-IL" dirty="0"/>
          </a:p>
        </p:txBody>
      </p:sp>
      <mc:AlternateContent xmlns:mc="http://schemas.openxmlformats.org/markup-compatibility/2006" xmlns:a14="http://schemas.microsoft.com/office/drawing/2010/main">
        <mc:Choice Requires="a14">
          <p:sp>
            <p:nvSpPr>
              <p:cNvPr id="3" name="TextBox 2"/>
              <p:cNvSpPr txBox="1"/>
              <p:nvPr/>
            </p:nvSpPr>
            <p:spPr>
              <a:xfrm>
                <a:off x="5159414" y="2319517"/>
                <a:ext cx="377026" cy="611706"/>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4</m:t>
                          </m:r>
                        </m:num>
                        <m:den>
                          <m:r>
                            <a:rPr lang="he-IL" b="0" i="1" smtClean="0">
                              <a:latin typeface="Cambria Math"/>
                            </a:rPr>
                            <m:t>9</m:t>
                          </m:r>
                        </m:den>
                      </m:f>
                    </m:oMath>
                  </m:oMathPara>
                </a14:m>
                <a:endParaRPr lang="he-IL" dirty="0"/>
              </a:p>
            </p:txBody>
          </p:sp>
        </mc:Choice>
        <mc:Fallback xmlns="">
          <p:sp>
            <p:nvSpPr>
              <p:cNvPr id="3" name="TextBox 2"/>
              <p:cNvSpPr txBox="1">
                <a:spLocks noRot="1" noChangeAspect="1" noMove="1" noResize="1" noEditPoints="1" noAdjustHandles="1" noChangeArrowheads="1" noChangeShapeType="1" noTextEdit="1"/>
              </p:cNvSpPr>
              <p:nvPr/>
            </p:nvSpPr>
            <p:spPr>
              <a:xfrm>
                <a:off x="5159414" y="2319517"/>
                <a:ext cx="377026" cy="611706"/>
              </a:xfrm>
              <a:prstGeom prst="rect">
                <a:avLst/>
              </a:prstGeom>
              <a:blipFill rotWithShape="1">
                <a:blip r:embed="rId3"/>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7380314" y="2337961"/>
                <a:ext cx="377026" cy="612732"/>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6</m:t>
                          </m:r>
                        </m:num>
                        <m:den>
                          <m:r>
                            <a:rPr lang="he-IL" b="0" i="1" smtClean="0">
                              <a:latin typeface="Cambria Math"/>
                            </a:rPr>
                            <m:t>6</m:t>
                          </m:r>
                        </m:den>
                      </m:f>
                    </m:oMath>
                  </m:oMathPara>
                </a14:m>
                <a:endParaRPr lang="he-IL" dirty="0"/>
              </a:p>
            </p:txBody>
          </p:sp>
        </mc:Choice>
        <mc:Fallback xmlns="">
          <p:sp>
            <p:nvSpPr>
              <p:cNvPr id="9" name="TextBox 8"/>
              <p:cNvSpPr txBox="1">
                <a:spLocks noRot="1" noChangeAspect="1" noMove="1" noResize="1" noEditPoints="1" noAdjustHandles="1" noChangeArrowheads="1" noChangeShapeType="1" noTextEdit="1"/>
              </p:cNvSpPr>
              <p:nvPr/>
            </p:nvSpPr>
            <p:spPr>
              <a:xfrm>
                <a:off x="7380314" y="2337961"/>
                <a:ext cx="377026" cy="612732"/>
              </a:xfrm>
              <a:prstGeom prst="rect">
                <a:avLst/>
              </a:prstGeom>
              <a:blipFill rotWithShape="1">
                <a:blip r:embed="rId4"/>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5132546" y="3408926"/>
                <a:ext cx="377026" cy="612732"/>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8</m:t>
                          </m:r>
                        </m:num>
                        <m:den>
                          <m:r>
                            <a:rPr lang="he-IL" b="0" i="1" smtClean="0">
                              <a:latin typeface="Cambria Math"/>
                            </a:rPr>
                            <m:t>9</m:t>
                          </m:r>
                        </m:den>
                      </m:f>
                    </m:oMath>
                  </m:oMathPara>
                </a14:m>
                <a:endParaRPr lang="he-IL" dirty="0"/>
              </a:p>
            </p:txBody>
          </p:sp>
        </mc:Choice>
        <mc:Fallback xmlns="">
          <p:sp>
            <p:nvSpPr>
              <p:cNvPr id="10" name="TextBox 9"/>
              <p:cNvSpPr txBox="1">
                <a:spLocks noRot="1" noChangeAspect="1" noMove="1" noResize="1" noEditPoints="1" noAdjustHandles="1" noChangeArrowheads="1" noChangeShapeType="1" noTextEdit="1"/>
              </p:cNvSpPr>
              <p:nvPr/>
            </p:nvSpPr>
            <p:spPr>
              <a:xfrm>
                <a:off x="5132546" y="3408926"/>
                <a:ext cx="377026" cy="612732"/>
              </a:xfrm>
              <a:prstGeom prst="rect">
                <a:avLst/>
              </a:prstGeom>
              <a:blipFill rotWithShape="1">
                <a:blip r:embed="rId5"/>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4" name="מלבן 3"/>
              <p:cNvSpPr/>
              <p:nvPr/>
            </p:nvSpPr>
            <p:spPr>
              <a:xfrm>
                <a:off x="7380314" y="3408926"/>
                <a:ext cx="377026" cy="6127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2</m:t>
                          </m:r>
                        </m:num>
                        <m:den>
                          <m:r>
                            <a:rPr lang="he-IL" b="0" i="1" smtClean="0">
                              <a:latin typeface="Cambria Math"/>
                            </a:rPr>
                            <m:t>8</m:t>
                          </m:r>
                        </m:den>
                      </m:f>
                    </m:oMath>
                  </m:oMathPara>
                </a14:m>
                <a:endParaRPr lang="he-IL" dirty="0"/>
              </a:p>
            </p:txBody>
          </p:sp>
        </mc:Choice>
        <mc:Fallback xmlns="">
          <p:sp>
            <p:nvSpPr>
              <p:cNvPr id="4" name="מלבן 3"/>
              <p:cNvSpPr>
                <a:spLocks noRot="1" noChangeAspect="1" noMove="1" noResize="1" noEditPoints="1" noAdjustHandles="1" noChangeArrowheads="1" noChangeShapeType="1" noTextEdit="1"/>
              </p:cNvSpPr>
              <p:nvPr/>
            </p:nvSpPr>
            <p:spPr>
              <a:xfrm>
                <a:off x="7380314" y="3408926"/>
                <a:ext cx="377026" cy="612732"/>
              </a:xfrm>
              <a:prstGeom prst="rect">
                <a:avLst/>
              </a:prstGeom>
              <a:blipFill rotWithShape="1">
                <a:blip r:embed="rId6"/>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5031181" y="4509120"/>
                <a:ext cx="505267" cy="612796"/>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1</m:t>
                          </m:r>
                        </m:num>
                        <m:den>
                          <m:r>
                            <a:rPr lang="he-IL" b="0" i="1" smtClean="0">
                              <a:latin typeface="Cambria Math"/>
                            </a:rPr>
                            <m:t>15</m:t>
                          </m:r>
                        </m:den>
                      </m:f>
                    </m:oMath>
                  </m:oMathPara>
                </a14:m>
                <a:endParaRPr lang="he-IL" dirty="0"/>
              </a:p>
            </p:txBody>
          </p:sp>
        </mc:Choice>
        <mc:Fallback xmlns="">
          <p:sp>
            <p:nvSpPr>
              <p:cNvPr id="13" name="TextBox 12"/>
              <p:cNvSpPr txBox="1">
                <a:spLocks noRot="1" noChangeAspect="1" noMove="1" noResize="1" noEditPoints="1" noAdjustHandles="1" noChangeArrowheads="1" noChangeShapeType="1" noTextEdit="1"/>
              </p:cNvSpPr>
              <p:nvPr/>
            </p:nvSpPr>
            <p:spPr>
              <a:xfrm>
                <a:off x="5031181" y="4509120"/>
                <a:ext cx="505267" cy="612796"/>
              </a:xfrm>
              <a:prstGeom prst="rect">
                <a:avLst/>
              </a:prstGeom>
              <a:blipFill rotWithShape="1">
                <a:blip r:embed="rId7"/>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5" name="מלבן 4"/>
              <p:cNvSpPr/>
              <p:nvPr/>
            </p:nvSpPr>
            <p:spPr>
              <a:xfrm>
                <a:off x="7452321" y="4509119"/>
                <a:ext cx="305019" cy="612796"/>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3</m:t>
                          </m:r>
                        </m:num>
                        <m:den>
                          <m:r>
                            <a:rPr lang="he-IL" b="0" i="1" smtClean="0">
                              <a:latin typeface="Cambria Math"/>
                            </a:rPr>
                            <m:t>5</m:t>
                          </m:r>
                        </m:den>
                      </m:f>
                    </m:oMath>
                  </m:oMathPara>
                </a14:m>
                <a:endParaRPr lang="he-IL" dirty="0"/>
              </a:p>
            </p:txBody>
          </p:sp>
        </mc:Choice>
        <mc:Fallback xmlns="">
          <p:sp>
            <p:nvSpPr>
              <p:cNvPr id="5" name="מלבן 4"/>
              <p:cNvSpPr>
                <a:spLocks noRot="1" noChangeAspect="1" noMove="1" noResize="1" noEditPoints="1" noAdjustHandles="1" noChangeArrowheads="1" noChangeShapeType="1" noTextEdit="1"/>
              </p:cNvSpPr>
              <p:nvPr/>
            </p:nvSpPr>
            <p:spPr>
              <a:xfrm>
                <a:off x="7452321" y="4509119"/>
                <a:ext cx="305019" cy="612796"/>
              </a:xfrm>
              <a:prstGeom prst="rect">
                <a:avLst/>
              </a:prstGeom>
              <a:blipFill rotWithShape="1">
                <a:blip r:embed="rId8"/>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6" name="מלבן 5"/>
              <p:cNvSpPr/>
              <p:nvPr/>
            </p:nvSpPr>
            <p:spPr>
              <a:xfrm>
                <a:off x="5004313" y="5589240"/>
                <a:ext cx="505267" cy="6127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i="1">
                              <a:latin typeface="Cambria Math"/>
                            </a:rPr>
                            <m:t>1</m:t>
                          </m:r>
                        </m:num>
                        <m:den>
                          <m:r>
                            <a:rPr lang="he-IL" b="0" i="1" smtClean="0">
                              <a:latin typeface="Cambria Math"/>
                            </a:rPr>
                            <m:t>10</m:t>
                          </m:r>
                        </m:den>
                      </m:f>
                    </m:oMath>
                  </m:oMathPara>
                </a14:m>
                <a:endParaRPr lang="he-IL" dirty="0"/>
              </a:p>
            </p:txBody>
          </p:sp>
        </mc:Choice>
        <mc:Fallback xmlns="">
          <p:sp>
            <p:nvSpPr>
              <p:cNvPr id="6" name="מלבן 5"/>
              <p:cNvSpPr>
                <a:spLocks noRot="1" noChangeAspect="1" noMove="1" noResize="1" noEditPoints="1" noAdjustHandles="1" noChangeArrowheads="1" noChangeShapeType="1" noTextEdit="1"/>
              </p:cNvSpPr>
              <p:nvPr/>
            </p:nvSpPr>
            <p:spPr>
              <a:xfrm>
                <a:off x="5004313" y="5589240"/>
                <a:ext cx="505267" cy="612732"/>
              </a:xfrm>
              <a:prstGeom prst="rect">
                <a:avLst/>
              </a:prstGeom>
              <a:blipFill rotWithShape="1">
                <a:blip r:embed="rId9"/>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2" name="מלבן 11"/>
              <p:cNvSpPr/>
              <p:nvPr/>
            </p:nvSpPr>
            <p:spPr>
              <a:xfrm>
                <a:off x="7416318" y="5589186"/>
                <a:ext cx="377026" cy="61177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2</m:t>
                          </m:r>
                        </m:num>
                        <m:den>
                          <m:r>
                            <a:rPr lang="he-IL" b="0" i="1" smtClean="0">
                              <a:latin typeface="Cambria Math"/>
                            </a:rPr>
                            <m:t>7</m:t>
                          </m:r>
                        </m:den>
                      </m:f>
                    </m:oMath>
                  </m:oMathPara>
                </a14:m>
                <a:endParaRPr lang="he-IL" dirty="0"/>
              </a:p>
            </p:txBody>
          </p:sp>
        </mc:Choice>
        <mc:Fallback xmlns="">
          <p:sp>
            <p:nvSpPr>
              <p:cNvPr id="12" name="מלבן 11"/>
              <p:cNvSpPr>
                <a:spLocks noRot="1" noChangeAspect="1" noMove="1" noResize="1" noEditPoints="1" noAdjustHandles="1" noChangeArrowheads="1" noChangeShapeType="1" noTextEdit="1"/>
              </p:cNvSpPr>
              <p:nvPr/>
            </p:nvSpPr>
            <p:spPr>
              <a:xfrm>
                <a:off x="7416318" y="5589186"/>
                <a:ext cx="377026" cy="611771"/>
              </a:xfrm>
              <a:prstGeom prst="rect">
                <a:avLst/>
              </a:prstGeom>
              <a:blipFill rotWithShape="1">
                <a:blip r:embed="rId10"/>
                <a:stretch>
                  <a:fillRect/>
                </a:stretch>
              </a:blipFill>
            </p:spPr>
            <p:txBody>
              <a:bodyPr/>
              <a:lstStyle/>
              <a:p>
                <a:r>
                  <a:rPr lang="he-IL">
                    <a:noFill/>
                  </a:rPr>
                  <a:t> </a:t>
                </a:r>
              </a:p>
            </p:txBody>
          </p:sp>
        </mc:Fallback>
      </mc:AlternateContent>
      <p:sp>
        <p:nvSpPr>
          <p:cNvPr id="7" name="מציין מיקום של כותרת תחתונה 6"/>
          <p:cNvSpPr>
            <a:spLocks noGrp="1"/>
          </p:cNvSpPr>
          <p:nvPr>
            <p:ph type="ftr" sz="quarter" idx="11"/>
          </p:nvPr>
        </p:nvSpPr>
        <p:spPr/>
        <p:txBody>
          <a:bodyPr/>
          <a:lstStyle/>
          <a:p>
            <a:r>
              <a:rPr lang="en-US" dirty="0" smtClean="0">
                <a:solidFill>
                  <a:prstClr val="black">
                    <a:tint val="75000"/>
                  </a:prstClr>
                </a:solidFill>
              </a:rPr>
              <a:t>10</a:t>
            </a:r>
            <a:endParaRPr lang="he-IL" dirty="0">
              <a:solidFill>
                <a:prstClr val="black">
                  <a:tint val="75000"/>
                </a:prstClr>
              </a:solidFill>
            </a:endParaRPr>
          </a:p>
        </p:txBody>
      </p:sp>
      <p:sp>
        <p:nvSpPr>
          <p:cNvPr id="8" name="מציין מיקום של מספר שקופית 7"/>
          <p:cNvSpPr>
            <a:spLocks noGrp="1"/>
          </p:cNvSpPr>
          <p:nvPr>
            <p:ph type="sldNum" sz="quarter" idx="12"/>
          </p:nvPr>
        </p:nvSpPr>
        <p:spPr/>
        <p:txBody>
          <a:bodyPr/>
          <a:lstStyle/>
          <a:p>
            <a:fld id="{A464ECD9-DF1C-47B6-8918-1D3909C847F7}" type="slidenum">
              <a:rPr lang="he-IL" smtClean="0">
                <a:solidFill>
                  <a:prstClr val="black">
                    <a:tint val="75000"/>
                  </a:prstClr>
                </a:solidFill>
              </a:rPr>
              <a:pPr/>
              <a:t>10</a:t>
            </a:fld>
            <a:endParaRPr lang="he-IL">
              <a:solidFill>
                <a:prstClr val="black">
                  <a:tint val="75000"/>
                </a:prstClr>
              </a:solidFill>
            </a:endParaRPr>
          </a:p>
        </p:txBody>
      </p:sp>
    </p:spTree>
    <p:extLst>
      <p:ext uri="{BB962C8B-B14F-4D97-AF65-F5344CB8AC3E}">
        <p14:creationId xmlns:p14="http://schemas.microsoft.com/office/powerpoint/2010/main" val="37734185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תמונה 2" descr="תמונה4.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9482"/>
            <a:ext cx="867645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מלבן 5"/>
          <p:cNvSpPr>
            <a:spLocks noChangeArrowheads="1"/>
          </p:cNvSpPr>
          <p:nvPr/>
        </p:nvSpPr>
        <p:spPr bwMode="auto">
          <a:xfrm>
            <a:off x="5226033" y="142875"/>
            <a:ext cx="30877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ar-AE" b="1" dirty="0" smtClean="0">
                <a:latin typeface="Calibri" pitchFamily="34" charset="0"/>
              </a:rPr>
              <a:t>عبر عن الكسور التالية بواسطة الرسم:</a:t>
            </a:r>
            <a:endParaRPr lang="he-IL" b="1" dirty="0">
              <a:latin typeface="Calibri" pitchFamily="34" charset="0"/>
            </a:endParaRPr>
          </a:p>
        </p:txBody>
      </p:sp>
      <p:sp>
        <p:nvSpPr>
          <p:cNvPr id="4103" name="מלבן 6"/>
          <p:cNvSpPr>
            <a:spLocks noChangeArrowheads="1"/>
          </p:cNvSpPr>
          <p:nvPr/>
        </p:nvSpPr>
        <p:spPr bwMode="auto">
          <a:xfrm>
            <a:off x="3699882" y="214313"/>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he-IL" b="1" dirty="0">
              <a:latin typeface="Calibri" pitchFamily="34" charset="0"/>
            </a:endParaRPr>
          </a:p>
        </p:txBody>
      </p:sp>
      <mc:AlternateContent xmlns:mc="http://schemas.openxmlformats.org/markup-compatibility/2006" xmlns:a14="http://schemas.microsoft.com/office/drawing/2010/main">
        <mc:Choice Requires="a14">
          <p:sp>
            <p:nvSpPr>
              <p:cNvPr id="2" name="TextBox 1"/>
              <p:cNvSpPr txBox="1"/>
              <p:nvPr/>
            </p:nvSpPr>
            <p:spPr>
              <a:xfrm>
                <a:off x="5079198" y="2348880"/>
                <a:ext cx="377026" cy="611771"/>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6</m:t>
                          </m:r>
                        </m:num>
                        <m:den>
                          <m:r>
                            <a:rPr lang="he-IL" b="0" i="1" smtClean="0">
                              <a:latin typeface="Cambria Math"/>
                            </a:rPr>
                            <m:t>7</m:t>
                          </m:r>
                        </m:den>
                      </m:f>
                    </m:oMath>
                  </m:oMathPara>
                </a14:m>
                <a:endParaRPr lang="he-IL" dirty="0"/>
              </a:p>
            </p:txBody>
          </p:sp>
        </mc:Choice>
        <mc:Fallback xmlns="">
          <p:sp>
            <p:nvSpPr>
              <p:cNvPr id="2" name="TextBox 1"/>
              <p:cNvSpPr txBox="1">
                <a:spLocks noRot="1" noChangeAspect="1" noMove="1" noResize="1" noEditPoints="1" noAdjustHandles="1" noChangeArrowheads="1" noChangeShapeType="1" noTextEdit="1"/>
              </p:cNvSpPr>
              <p:nvPr/>
            </p:nvSpPr>
            <p:spPr>
              <a:xfrm>
                <a:off x="5079198" y="2348880"/>
                <a:ext cx="377026" cy="611771"/>
              </a:xfrm>
              <a:prstGeom prst="rect">
                <a:avLst/>
              </a:prstGeom>
              <a:blipFill rotWithShape="1">
                <a:blip r:embed="rId3"/>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7452320" y="2368217"/>
                <a:ext cx="377026" cy="611771"/>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4</m:t>
                          </m:r>
                        </m:num>
                        <m:den>
                          <m:r>
                            <a:rPr lang="he-IL" b="0" i="1" smtClean="0">
                              <a:latin typeface="Cambria Math"/>
                            </a:rPr>
                            <m:t>5</m:t>
                          </m:r>
                        </m:den>
                      </m:f>
                    </m:oMath>
                  </m:oMathPara>
                </a14:m>
                <a:endParaRPr lang="he-IL" dirty="0"/>
              </a:p>
            </p:txBody>
          </p:sp>
        </mc:Choice>
        <mc:Fallback xmlns="">
          <p:sp>
            <p:nvSpPr>
              <p:cNvPr id="9" name="TextBox 8"/>
              <p:cNvSpPr txBox="1">
                <a:spLocks noRot="1" noChangeAspect="1" noMove="1" noResize="1" noEditPoints="1" noAdjustHandles="1" noChangeArrowheads="1" noChangeShapeType="1" noTextEdit="1"/>
              </p:cNvSpPr>
              <p:nvPr/>
            </p:nvSpPr>
            <p:spPr>
              <a:xfrm>
                <a:off x="7452320" y="2368217"/>
                <a:ext cx="377026" cy="611771"/>
              </a:xfrm>
              <a:prstGeom prst="rect">
                <a:avLst/>
              </a:prstGeom>
              <a:blipFill rotWithShape="1">
                <a:blip r:embed="rId4"/>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5037520" y="3478482"/>
                <a:ext cx="377026" cy="611771"/>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1</m:t>
                          </m:r>
                        </m:num>
                        <m:den>
                          <m:r>
                            <a:rPr lang="he-IL" b="0" i="1" smtClean="0">
                              <a:latin typeface="Cambria Math"/>
                            </a:rPr>
                            <m:t>2</m:t>
                          </m:r>
                        </m:den>
                      </m:f>
                    </m:oMath>
                  </m:oMathPara>
                </a14:m>
                <a:endParaRPr lang="he-IL" dirty="0"/>
              </a:p>
            </p:txBody>
          </p:sp>
        </mc:Choice>
        <mc:Fallback xmlns="">
          <p:sp>
            <p:nvSpPr>
              <p:cNvPr id="10" name="TextBox 9"/>
              <p:cNvSpPr txBox="1">
                <a:spLocks noRot="1" noChangeAspect="1" noMove="1" noResize="1" noEditPoints="1" noAdjustHandles="1" noChangeArrowheads="1" noChangeShapeType="1" noTextEdit="1"/>
              </p:cNvSpPr>
              <p:nvPr/>
            </p:nvSpPr>
            <p:spPr>
              <a:xfrm>
                <a:off x="5037520" y="3478482"/>
                <a:ext cx="377026" cy="611771"/>
              </a:xfrm>
              <a:prstGeom prst="rect">
                <a:avLst/>
              </a:prstGeom>
              <a:blipFill rotWithShape="1">
                <a:blip r:embed="rId5"/>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3" name="מלבן 2"/>
              <p:cNvSpPr/>
              <p:nvPr/>
            </p:nvSpPr>
            <p:spPr>
              <a:xfrm>
                <a:off x="7315700" y="3479317"/>
                <a:ext cx="505267" cy="6127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9</m:t>
                          </m:r>
                        </m:num>
                        <m:den>
                          <m:r>
                            <a:rPr lang="he-IL" b="0" i="1" smtClean="0">
                              <a:latin typeface="Cambria Math"/>
                            </a:rPr>
                            <m:t>10</m:t>
                          </m:r>
                        </m:den>
                      </m:f>
                    </m:oMath>
                  </m:oMathPara>
                </a14:m>
                <a:endParaRPr lang="he-IL" dirty="0"/>
              </a:p>
            </p:txBody>
          </p:sp>
        </mc:Choice>
        <mc:Fallback xmlns="">
          <p:sp>
            <p:nvSpPr>
              <p:cNvPr id="3" name="מלבן 2"/>
              <p:cNvSpPr>
                <a:spLocks noRot="1" noChangeAspect="1" noMove="1" noResize="1" noEditPoints="1" noAdjustHandles="1" noChangeArrowheads="1" noChangeShapeType="1" noTextEdit="1"/>
              </p:cNvSpPr>
              <p:nvPr/>
            </p:nvSpPr>
            <p:spPr>
              <a:xfrm>
                <a:off x="7315700" y="3479317"/>
                <a:ext cx="505267" cy="612732"/>
              </a:xfrm>
              <a:prstGeom prst="rect">
                <a:avLst/>
              </a:prstGeom>
              <a:blipFill rotWithShape="1">
                <a:blip r:embed="rId6"/>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5" name="מלבן 4"/>
              <p:cNvSpPr/>
              <p:nvPr/>
            </p:nvSpPr>
            <p:spPr>
              <a:xfrm>
                <a:off x="7379820" y="4653136"/>
                <a:ext cx="377026" cy="61087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2</m:t>
                          </m:r>
                        </m:num>
                        <m:den>
                          <m:r>
                            <a:rPr lang="he-IL" b="0" i="1" smtClean="0">
                              <a:latin typeface="Cambria Math"/>
                            </a:rPr>
                            <m:t>9</m:t>
                          </m:r>
                        </m:den>
                      </m:f>
                    </m:oMath>
                  </m:oMathPara>
                </a14:m>
                <a:endParaRPr lang="he-IL" dirty="0"/>
              </a:p>
            </p:txBody>
          </p:sp>
        </mc:Choice>
        <mc:Fallback xmlns="">
          <p:sp>
            <p:nvSpPr>
              <p:cNvPr id="5" name="מלבן 4"/>
              <p:cNvSpPr>
                <a:spLocks noRot="1" noChangeAspect="1" noMove="1" noResize="1" noEditPoints="1" noAdjustHandles="1" noChangeArrowheads="1" noChangeShapeType="1" noTextEdit="1"/>
              </p:cNvSpPr>
              <p:nvPr/>
            </p:nvSpPr>
            <p:spPr>
              <a:xfrm>
                <a:off x="7379820" y="4653136"/>
                <a:ext cx="377026" cy="610873"/>
              </a:xfrm>
              <a:prstGeom prst="rect">
                <a:avLst/>
              </a:prstGeom>
              <a:blipFill rotWithShape="1">
                <a:blip r:embed="rId7"/>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6" name="מלבן 5"/>
              <p:cNvSpPr/>
              <p:nvPr/>
            </p:nvSpPr>
            <p:spPr>
              <a:xfrm>
                <a:off x="5037520" y="4725144"/>
                <a:ext cx="377026"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6</m:t>
                          </m:r>
                        </m:num>
                        <m:den>
                          <m:r>
                            <a:rPr lang="he-IL" b="0" i="1" smtClean="0">
                              <a:latin typeface="Cambria Math"/>
                            </a:rPr>
                            <m:t>7</m:t>
                          </m:r>
                        </m:den>
                      </m:f>
                    </m:oMath>
                  </m:oMathPara>
                </a14:m>
                <a:endParaRPr lang="he-IL" dirty="0"/>
              </a:p>
            </p:txBody>
          </p:sp>
        </mc:Choice>
        <mc:Fallback xmlns="">
          <p:sp>
            <p:nvSpPr>
              <p:cNvPr id="6" name="מלבן 5"/>
              <p:cNvSpPr>
                <a:spLocks noRot="1" noChangeAspect="1" noMove="1" noResize="1" noEditPoints="1" noAdjustHandles="1" noChangeArrowheads="1" noChangeShapeType="1" noTextEdit="1"/>
              </p:cNvSpPr>
              <p:nvPr/>
            </p:nvSpPr>
            <p:spPr>
              <a:xfrm>
                <a:off x="5037520" y="4725144"/>
                <a:ext cx="377026" cy="610936"/>
              </a:xfrm>
              <a:prstGeom prst="rect">
                <a:avLst/>
              </a:prstGeom>
              <a:blipFill rotWithShape="1">
                <a:blip r:embed="rId8"/>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1187624" y="2368217"/>
                <a:ext cx="377026" cy="611771"/>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3</m:t>
                          </m:r>
                        </m:num>
                        <m:den>
                          <m:r>
                            <a:rPr lang="he-IL" b="0" i="1" smtClean="0">
                              <a:latin typeface="Cambria Math"/>
                            </a:rPr>
                            <m:t>3</m:t>
                          </m:r>
                        </m:den>
                      </m:f>
                    </m:oMath>
                  </m:oMathPara>
                </a14:m>
                <a:endParaRPr lang="he-IL" dirty="0"/>
              </a:p>
            </p:txBody>
          </p:sp>
        </mc:Choice>
        <mc:Fallback xmlns="">
          <p:sp>
            <p:nvSpPr>
              <p:cNvPr id="12" name="TextBox 11"/>
              <p:cNvSpPr txBox="1">
                <a:spLocks noRot="1" noChangeAspect="1" noMove="1" noResize="1" noEditPoints="1" noAdjustHandles="1" noChangeArrowheads="1" noChangeShapeType="1" noTextEdit="1"/>
              </p:cNvSpPr>
              <p:nvPr/>
            </p:nvSpPr>
            <p:spPr>
              <a:xfrm>
                <a:off x="1187624" y="2368217"/>
                <a:ext cx="377026" cy="611771"/>
              </a:xfrm>
              <a:prstGeom prst="rect">
                <a:avLst/>
              </a:prstGeom>
              <a:blipFill rotWithShape="1">
                <a:blip r:embed="rId9"/>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1059383" y="3480278"/>
                <a:ext cx="505267" cy="612732"/>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10</m:t>
                          </m:r>
                        </m:num>
                        <m:den>
                          <m:r>
                            <a:rPr lang="he-IL" b="0" i="1" smtClean="0">
                              <a:latin typeface="Cambria Math"/>
                            </a:rPr>
                            <m:t>12</m:t>
                          </m:r>
                        </m:den>
                      </m:f>
                    </m:oMath>
                  </m:oMathPara>
                </a14:m>
                <a:endParaRPr lang="he-IL" dirty="0"/>
              </a:p>
            </p:txBody>
          </p:sp>
        </mc:Choice>
        <mc:Fallback xmlns="">
          <p:sp>
            <p:nvSpPr>
              <p:cNvPr id="13" name="TextBox 12"/>
              <p:cNvSpPr txBox="1">
                <a:spLocks noRot="1" noChangeAspect="1" noMove="1" noResize="1" noEditPoints="1" noAdjustHandles="1" noChangeArrowheads="1" noChangeShapeType="1" noTextEdit="1"/>
              </p:cNvSpPr>
              <p:nvPr/>
            </p:nvSpPr>
            <p:spPr>
              <a:xfrm>
                <a:off x="1059383" y="3480278"/>
                <a:ext cx="505267" cy="612732"/>
              </a:xfrm>
              <a:prstGeom prst="rect">
                <a:avLst/>
              </a:prstGeom>
              <a:blipFill rotWithShape="1">
                <a:blip r:embed="rId10"/>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4" name="מלבן 3"/>
              <p:cNvSpPr/>
              <p:nvPr/>
            </p:nvSpPr>
            <p:spPr>
              <a:xfrm>
                <a:off x="1187624" y="4869160"/>
                <a:ext cx="377026"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panose="02040503050406030204" pitchFamily="18" charset="0"/>
                            </a:rPr>
                          </m:ctrlPr>
                        </m:fPr>
                        <m:num>
                          <m:r>
                            <a:rPr lang="he-IL" b="0" i="1" smtClean="0">
                              <a:latin typeface="Cambria Math"/>
                            </a:rPr>
                            <m:t>2</m:t>
                          </m:r>
                        </m:num>
                        <m:den>
                          <m:r>
                            <a:rPr lang="he-IL" b="0" i="1" smtClean="0">
                              <a:latin typeface="Cambria Math"/>
                            </a:rPr>
                            <m:t>4</m:t>
                          </m:r>
                        </m:den>
                      </m:f>
                    </m:oMath>
                  </m:oMathPara>
                </a14:m>
                <a:endParaRPr lang="he-IL" dirty="0"/>
              </a:p>
            </p:txBody>
          </p:sp>
        </mc:Choice>
        <mc:Fallback xmlns="">
          <p:sp>
            <p:nvSpPr>
              <p:cNvPr id="4" name="מלבן 3"/>
              <p:cNvSpPr>
                <a:spLocks noRot="1" noChangeAspect="1" noMove="1" noResize="1" noEditPoints="1" noAdjustHandles="1" noChangeArrowheads="1" noChangeShapeType="1" noTextEdit="1"/>
              </p:cNvSpPr>
              <p:nvPr/>
            </p:nvSpPr>
            <p:spPr>
              <a:xfrm>
                <a:off x="1187624" y="4869160"/>
                <a:ext cx="377026" cy="610936"/>
              </a:xfrm>
              <a:prstGeom prst="rect">
                <a:avLst/>
              </a:prstGeom>
              <a:blipFill rotWithShape="1">
                <a:blip r:embed="rId11"/>
                <a:stretch>
                  <a:fillRect/>
                </a:stretch>
              </a:blipFill>
            </p:spPr>
            <p:txBody>
              <a:bodyPr/>
              <a:lstStyle/>
              <a:p>
                <a:r>
                  <a:rPr lang="he-IL">
                    <a:noFill/>
                  </a:rPr>
                  <a:t> </a:t>
                </a:r>
              </a:p>
            </p:txBody>
          </p:sp>
        </mc:Fallback>
      </mc:AlternateContent>
      <p:sp>
        <p:nvSpPr>
          <p:cNvPr id="7" name="מציין מיקום של כותרת תחתונה 6"/>
          <p:cNvSpPr>
            <a:spLocks noGrp="1"/>
          </p:cNvSpPr>
          <p:nvPr>
            <p:ph type="ftr" sz="quarter" idx="11"/>
          </p:nvPr>
        </p:nvSpPr>
        <p:spPr/>
        <p:txBody>
          <a:bodyPr/>
          <a:lstStyle/>
          <a:p>
            <a:r>
              <a:rPr lang="en-US" dirty="0" smtClean="0">
                <a:solidFill>
                  <a:prstClr val="black">
                    <a:tint val="75000"/>
                  </a:prstClr>
                </a:solidFill>
              </a:rPr>
              <a:t>11</a:t>
            </a:r>
            <a:endParaRPr lang="he-IL" dirty="0">
              <a:solidFill>
                <a:prstClr val="black">
                  <a:tint val="75000"/>
                </a:prstClr>
              </a:solidFill>
            </a:endParaRPr>
          </a:p>
        </p:txBody>
      </p:sp>
      <p:sp>
        <p:nvSpPr>
          <p:cNvPr id="8" name="מציין מיקום של מספר שקופית 7"/>
          <p:cNvSpPr>
            <a:spLocks noGrp="1"/>
          </p:cNvSpPr>
          <p:nvPr>
            <p:ph type="sldNum" sz="quarter" idx="12"/>
          </p:nvPr>
        </p:nvSpPr>
        <p:spPr/>
        <p:txBody>
          <a:bodyPr/>
          <a:lstStyle/>
          <a:p>
            <a:fld id="{A464ECD9-DF1C-47B6-8918-1D3909C847F7}" type="slidenum">
              <a:rPr lang="he-IL" smtClean="0">
                <a:solidFill>
                  <a:prstClr val="black">
                    <a:tint val="75000"/>
                  </a:prstClr>
                </a:solidFill>
              </a:rPr>
              <a:pPr/>
              <a:t>11</a:t>
            </a:fld>
            <a:endParaRPr lang="he-IL">
              <a:solidFill>
                <a:prstClr val="black">
                  <a:tint val="75000"/>
                </a:prstClr>
              </a:solidFill>
            </a:endParaRPr>
          </a:p>
        </p:txBody>
      </p:sp>
    </p:spTree>
    <p:extLst>
      <p:ext uri="{BB962C8B-B14F-4D97-AF65-F5344CB8AC3E}">
        <p14:creationId xmlns:p14="http://schemas.microsoft.com/office/powerpoint/2010/main" val="5487392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2"/>
          </p:nvPr>
        </p:nvSpPr>
        <p:spPr/>
        <p:txBody>
          <a:bodyPr/>
          <a:lstStyle/>
          <a:p>
            <a:fld id="{58A4A9E3-C6BA-4C85-A425-8D04B984792A}" type="slidenum">
              <a:rPr lang="en-US" smtClean="0">
                <a:solidFill>
                  <a:prstClr val="black">
                    <a:tint val="75000"/>
                  </a:prstClr>
                </a:solidFill>
              </a:rPr>
              <a:pPr/>
              <a:t>12</a:t>
            </a:fld>
            <a:endParaRPr lang="en-US">
              <a:solidFill>
                <a:prstClr val="black">
                  <a:tint val="75000"/>
                </a:prstClr>
              </a:solidFill>
            </a:endParaRPr>
          </a:p>
        </p:txBody>
      </p:sp>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 y="159544"/>
            <a:ext cx="8892479" cy="6698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מציין מיקום של כותרת תחתונה 2"/>
          <p:cNvSpPr>
            <a:spLocks noGrp="1"/>
          </p:cNvSpPr>
          <p:nvPr>
            <p:ph type="ftr" sz="quarter" idx="11"/>
          </p:nvPr>
        </p:nvSpPr>
        <p:spPr/>
        <p:txBody>
          <a:bodyPr/>
          <a:lstStyle/>
          <a:p>
            <a:r>
              <a:rPr lang="en-US" dirty="0" smtClean="0">
                <a:solidFill>
                  <a:prstClr val="black">
                    <a:tint val="75000"/>
                  </a:prstClr>
                </a:solidFill>
              </a:rPr>
              <a:t>12</a:t>
            </a:r>
            <a:endParaRPr lang="he-IL" dirty="0">
              <a:solidFill>
                <a:prstClr val="black">
                  <a:tint val="75000"/>
                </a:prstClr>
              </a:solidFill>
            </a:endParaRPr>
          </a:p>
        </p:txBody>
      </p:sp>
    </p:spTree>
    <p:extLst>
      <p:ext uri="{BB962C8B-B14F-4D97-AF65-F5344CB8AC3E}">
        <p14:creationId xmlns:p14="http://schemas.microsoft.com/office/powerpoint/2010/main" val="17583999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2"/>
          </p:nvPr>
        </p:nvSpPr>
        <p:spPr/>
        <p:txBody>
          <a:bodyPr/>
          <a:lstStyle/>
          <a:p>
            <a:fld id="{58A4A9E3-C6BA-4C85-A425-8D04B984792A}" type="slidenum">
              <a:rPr lang="en-US" smtClean="0">
                <a:solidFill>
                  <a:prstClr val="black">
                    <a:tint val="75000"/>
                  </a:prstClr>
                </a:solidFill>
              </a:rPr>
              <a:pPr/>
              <a:t>13</a:t>
            </a:fld>
            <a:endParaRPr lang="en-US">
              <a:solidFill>
                <a:prstClr val="black">
                  <a:tint val="75000"/>
                </a:prstClr>
              </a:solidFill>
            </a:endParaRPr>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381" y="296652"/>
            <a:ext cx="8185151" cy="631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מציין מיקום של כותרת תחתונה 2"/>
          <p:cNvSpPr>
            <a:spLocks noGrp="1"/>
          </p:cNvSpPr>
          <p:nvPr>
            <p:ph type="ftr" sz="quarter" idx="11"/>
          </p:nvPr>
        </p:nvSpPr>
        <p:spPr/>
        <p:txBody>
          <a:bodyPr/>
          <a:lstStyle/>
          <a:p>
            <a:r>
              <a:rPr lang="en-US" dirty="0" smtClean="0">
                <a:solidFill>
                  <a:prstClr val="black">
                    <a:tint val="75000"/>
                  </a:prstClr>
                </a:solidFill>
              </a:rPr>
              <a:t>13</a:t>
            </a:r>
            <a:endParaRPr lang="he-IL" dirty="0">
              <a:solidFill>
                <a:prstClr val="black">
                  <a:tint val="75000"/>
                </a:prstClr>
              </a:solidFill>
            </a:endParaRPr>
          </a:p>
        </p:txBody>
      </p:sp>
    </p:spTree>
    <p:extLst>
      <p:ext uri="{BB962C8B-B14F-4D97-AF65-F5344CB8AC3E}">
        <p14:creationId xmlns:p14="http://schemas.microsoft.com/office/powerpoint/2010/main" val="20462467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2"/>
          </p:nvPr>
        </p:nvSpPr>
        <p:spPr/>
        <p:txBody>
          <a:bodyPr/>
          <a:lstStyle/>
          <a:p>
            <a:fld id="{58A4A9E3-C6BA-4C85-A425-8D04B984792A}" type="slidenum">
              <a:rPr lang="en-US" smtClean="0">
                <a:solidFill>
                  <a:prstClr val="black">
                    <a:tint val="75000"/>
                  </a:prstClr>
                </a:solidFill>
              </a:rPr>
              <a:pPr/>
              <a:t>14</a:t>
            </a:fld>
            <a:endParaRPr lang="en-US">
              <a:solidFill>
                <a:prstClr val="black">
                  <a:tint val="75000"/>
                </a:prstClr>
              </a:solidFill>
            </a:endParaRPr>
          </a:p>
        </p:txBody>
      </p:sp>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7701" y="242646"/>
            <a:ext cx="8794751" cy="6203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מציין מיקום של כותרת תחתונה 2"/>
          <p:cNvSpPr>
            <a:spLocks noGrp="1"/>
          </p:cNvSpPr>
          <p:nvPr>
            <p:ph type="ftr" sz="quarter" idx="11"/>
          </p:nvPr>
        </p:nvSpPr>
        <p:spPr/>
        <p:txBody>
          <a:bodyPr/>
          <a:lstStyle/>
          <a:p>
            <a:r>
              <a:rPr lang="en-US" dirty="0" smtClean="0">
                <a:solidFill>
                  <a:prstClr val="black">
                    <a:tint val="75000"/>
                  </a:prstClr>
                </a:solidFill>
              </a:rPr>
              <a:t>14</a:t>
            </a:r>
            <a:endParaRPr lang="he-IL" dirty="0">
              <a:solidFill>
                <a:prstClr val="black">
                  <a:tint val="75000"/>
                </a:prstClr>
              </a:solidFill>
            </a:endParaRPr>
          </a:p>
        </p:txBody>
      </p:sp>
    </p:spTree>
    <p:extLst>
      <p:ext uri="{BB962C8B-B14F-4D97-AF65-F5344CB8AC3E}">
        <p14:creationId xmlns:p14="http://schemas.microsoft.com/office/powerpoint/2010/main" val="1458641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a:spLocks noChangeArrowheads="1"/>
          </p:cNvSpPr>
          <p:nvPr/>
        </p:nvSpPr>
        <p:spPr bwMode="auto">
          <a:xfrm>
            <a:off x="1619672" y="908720"/>
            <a:ext cx="2952328" cy="2966963"/>
          </a:xfrm>
          <a:prstGeom prst="hexagon">
            <a:avLst>
              <a:gd name="adj" fmla="val 25000"/>
              <a:gd name="vf" fmla="val 115470"/>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he-IL"/>
          </a:p>
        </p:txBody>
      </p:sp>
      <p:sp>
        <p:nvSpPr>
          <p:cNvPr id="3" name="TextBox 2"/>
          <p:cNvSpPr txBox="1"/>
          <p:nvPr/>
        </p:nvSpPr>
        <p:spPr>
          <a:xfrm>
            <a:off x="4788024" y="476672"/>
            <a:ext cx="4032448" cy="4801314"/>
          </a:xfrm>
          <a:prstGeom prst="rect">
            <a:avLst/>
          </a:prstGeom>
          <a:noFill/>
        </p:spPr>
        <p:txBody>
          <a:bodyPr wrap="square" rtlCol="1">
            <a:spAutoFit/>
          </a:bodyPr>
          <a:lstStyle/>
          <a:p>
            <a:r>
              <a:rPr lang="ar-JO" b="1" dirty="0"/>
              <a:t> </a:t>
            </a:r>
            <a:endParaRPr lang="en-US" dirty="0"/>
          </a:p>
          <a:p>
            <a:pPr lvl="0"/>
            <a:r>
              <a:rPr lang="ar-JO" b="1" dirty="0"/>
              <a:t>تذكّر : المضلّع هو خط منكسر مغلق </a:t>
            </a:r>
            <a:r>
              <a:rPr lang="ar-JO" b="1" dirty="0" smtClean="0"/>
              <a:t>.</a:t>
            </a:r>
            <a:endParaRPr lang="he-IL" b="1" dirty="0" smtClean="0"/>
          </a:p>
          <a:p>
            <a:pPr lvl="0"/>
            <a:endParaRPr lang="en-US" dirty="0"/>
          </a:p>
          <a:p>
            <a:r>
              <a:rPr lang="he-IL" b="1" dirty="0"/>
              <a:t> </a:t>
            </a:r>
            <a:endParaRPr lang="en-US" dirty="0"/>
          </a:p>
          <a:p>
            <a:pPr marL="342900" lvl="0" indent="-342900">
              <a:buAutoNum type="arabicParenR"/>
            </a:pPr>
            <a:r>
              <a:rPr lang="ar-JO" b="1" dirty="0" smtClean="0"/>
              <a:t>أمامك </a:t>
            </a:r>
            <a:r>
              <a:rPr lang="ar-JO" b="1" dirty="0"/>
              <a:t>المضلّع الآتي لوّن باللون الأحمر رؤوس المضلع ، ولوّن أضلاعه باللون الأزرق </a:t>
            </a:r>
            <a:r>
              <a:rPr lang="ar-JO" b="1" dirty="0" smtClean="0"/>
              <a:t>.</a:t>
            </a:r>
            <a:endParaRPr lang="he-IL" b="1" dirty="0" smtClean="0"/>
          </a:p>
          <a:p>
            <a:pPr marL="342900" lvl="0" indent="-342900">
              <a:buAutoNum type="arabicParenR"/>
            </a:pPr>
            <a:endParaRPr lang="he-IL" b="1" dirty="0"/>
          </a:p>
          <a:p>
            <a:pPr marL="342900" lvl="0" indent="-342900">
              <a:buAutoNum type="arabicParenR"/>
            </a:pPr>
            <a:endParaRPr lang="he-IL" b="1" dirty="0" smtClean="0"/>
          </a:p>
          <a:p>
            <a:pPr marL="342900" lvl="0" indent="-342900">
              <a:buAutoNum type="arabicParenR"/>
            </a:pPr>
            <a:endParaRPr lang="he-IL" b="1" dirty="0"/>
          </a:p>
          <a:p>
            <a:pPr marL="342900" lvl="0" indent="-342900">
              <a:buAutoNum type="arabicParenR"/>
            </a:pPr>
            <a:endParaRPr lang="he-IL" b="1" dirty="0" smtClean="0"/>
          </a:p>
          <a:p>
            <a:r>
              <a:rPr lang="ar-JO" b="1" u="sng" dirty="0"/>
              <a:t>أكمل</a:t>
            </a:r>
            <a:r>
              <a:rPr lang="ar-JO" b="1" dirty="0"/>
              <a:t> : </a:t>
            </a:r>
            <a:endParaRPr lang="en-US" dirty="0"/>
          </a:p>
          <a:p>
            <a:r>
              <a:rPr lang="ar-JO" b="1" dirty="0"/>
              <a:t> </a:t>
            </a:r>
            <a:endParaRPr lang="en-US" dirty="0"/>
          </a:p>
          <a:p>
            <a:r>
              <a:rPr lang="ar-JO" b="1" dirty="0"/>
              <a:t>للمضلّع _________ أضلاع و ________ زوايا _________ رؤوس .</a:t>
            </a:r>
            <a:endParaRPr lang="en-US" dirty="0"/>
          </a:p>
          <a:p>
            <a:r>
              <a:rPr lang="ar-JO" b="1" dirty="0"/>
              <a:t> </a:t>
            </a:r>
            <a:endParaRPr lang="en-US" dirty="0"/>
          </a:p>
          <a:p>
            <a:r>
              <a:rPr lang="ar-JO" b="1" dirty="0"/>
              <a:t>اسم المضلّع : ____________________ .</a:t>
            </a:r>
            <a:endParaRPr lang="en-US" dirty="0"/>
          </a:p>
          <a:p>
            <a:pPr lvl="0"/>
            <a:endParaRPr lang="en-US" dirty="0"/>
          </a:p>
        </p:txBody>
      </p:sp>
      <p:sp>
        <p:nvSpPr>
          <p:cNvPr id="4" name="מציין מיקום של כותרת תחתונה 3"/>
          <p:cNvSpPr>
            <a:spLocks noGrp="1"/>
          </p:cNvSpPr>
          <p:nvPr>
            <p:ph type="ftr" sz="quarter" idx="11"/>
          </p:nvPr>
        </p:nvSpPr>
        <p:spPr/>
        <p:txBody>
          <a:bodyPr/>
          <a:lstStyle/>
          <a:p>
            <a:pPr>
              <a:defRPr/>
            </a:pPr>
            <a:r>
              <a:rPr lang="en-US" dirty="0" smtClean="0"/>
              <a:t>15</a:t>
            </a:r>
            <a:endParaRPr lang="he-IL" dirty="0"/>
          </a:p>
        </p:txBody>
      </p:sp>
      <p:sp>
        <p:nvSpPr>
          <p:cNvPr id="5" name="מציין מיקום של מספר שקופית 4"/>
          <p:cNvSpPr>
            <a:spLocks noGrp="1"/>
          </p:cNvSpPr>
          <p:nvPr>
            <p:ph type="sldNum" sz="quarter" idx="12"/>
          </p:nvPr>
        </p:nvSpPr>
        <p:spPr/>
        <p:txBody>
          <a:bodyPr/>
          <a:lstStyle/>
          <a:p>
            <a:pPr>
              <a:defRPr/>
            </a:pPr>
            <a:fld id="{E1980616-3518-4380-99F2-00C5C78A4E80}" type="slidenum">
              <a:rPr lang="he-IL" smtClean="0"/>
              <a:pPr>
                <a:defRPr/>
              </a:pPr>
              <a:t>15</a:t>
            </a:fld>
            <a:endParaRPr lang="he-IL"/>
          </a:p>
        </p:txBody>
      </p:sp>
    </p:spTree>
    <p:extLst>
      <p:ext uri="{BB962C8B-B14F-4D97-AF65-F5344CB8AC3E}">
        <p14:creationId xmlns:p14="http://schemas.microsoft.com/office/powerpoint/2010/main" val="60855296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bestclipartblog.com/clipart-pics/mickey-clip-art-12.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2348" y="355600"/>
            <a:ext cx="2447925" cy="6400800"/>
          </a:xfrm>
          <a:prstGeom prst="rect">
            <a:avLst/>
          </a:prstGeom>
          <a:noFill/>
          <a:extLst>
            <a:ext uri="{909E8E84-426E-40DD-AFC4-6F175D3DCCD1}">
              <a14:hiddenFill xmlns:a14="http://schemas.microsoft.com/office/drawing/2010/main">
                <a:solidFill>
                  <a:srgbClr val="FFFFFF"/>
                </a:solidFill>
              </a14:hiddenFill>
            </a:ext>
          </a:extLst>
        </p:spPr>
      </p:pic>
      <p:sp>
        <p:nvSpPr>
          <p:cNvPr id="5" name="מלבן 4"/>
          <p:cNvSpPr/>
          <p:nvPr/>
        </p:nvSpPr>
        <p:spPr>
          <a:xfrm>
            <a:off x="2200750" y="355610"/>
            <a:ext cx="2122697" cy="76944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4400" b="1" dirty="0">
                <a:ln w="11430"/>
                <a:solidFill>
                  <a:prstClr val="black"/>
                </a:solidFill>
                <a:effectLst>
                  <a:outerShdw blurRad="50800" dist="39000" dir="5460000" algn="tl">
                    <a:srgbClr val="000000">
                      <a:alpha val="38000"/>
                    </a:srgbClr>
                  </a:outerShdw>
                </a:effectLst>
              </a:rPr>
              <a:t>بطاقة عمل</a:t>
            </a:r>
            <a:endParaRPr lang="he-IL" sz="4400" b="1" dirty="0">
              <a:ln w="11430"/>
              <a:solidFill>
                <a:prstClr val="black"/>
              </a:solidFill>
              <a:effectLst>
                <a:outerShdw blurRad="50800" dist="39000" dir="5460000" algn="tl">
                  <a:srgbClr val="000000">
                    <a:alpha val="38000"/>
                  </a:srgbClr>
                </a:outerShdw>
              </a:effectLst>
            </a:endParaRPr>
          </a:p>
        </p:txBody>
      </p:sp>
      <p:sp>
        <p:nvSpPr>
          <p:cNvPr id="6" name="מלבן 5"/>
          <p:cNvSpPr/>
          <p:nvPr/>
        </p:nvSpPr>
        <p:spPr>
          <a:xfrm>
            <a:off x="511254" y="1125051"/>
            <a:ext cx="6151107" cy="347787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ar-SA" sz="2000" b="1" dirty="0">
              <a:ln w="11430"/>
              <a:solidFill>
                <a:prstClr val="black"/>
              </a:solidFill>
              <a:effectLst>
                <a:outerShdw blurRad="50800" dist="39000" dir="5460000" algn="tl">
                  <a:srgbClr val="000000">
                    <a:alpha val="38000"/>
                  </a:srgbClr>
                </a:outerShdw>
              </a:effectLst>
            </a:endParaRPr>
          </a:p>
          <a:p>
            <a:r>
              <a:rPr lang="ar-SA" sz="2000" dirty="0">
                <a:solidFill>
                  <a:prstClr val="black"/>
                </a:solidFill>
              </a:rPr>
              <a:t>1-اكتب اسم العدد </a:t>
            </a:r>
            <a:r>
              <a:rPr lang="ar-SA" sz="2000" dirty="0" err="1">
                <a:solidFill>
                  <a:prstClr val="black"/>
                </a:solidFill>
              </a:rPr>
              <a:t>بالارقام</a:t>
            </a:r>
            <a:r>
              <a:rPr lang="ar-SA" sz="2000" dirty="0">
                <a:solidFill>
                  <a:prstClr val="black"/>
                </a:solidFill>
              </a:rPr>
              <a:t>؟ </a:t>
            </a:r>
            <a:r>
              <a:rPr lang="ar-SA" sz="2000" b="1" dirty="0">
                <a:solidFill>
                  <a:prstClr val="black"/>
                </a:solidFill>
              </a:rPr>
              <a:t>لا تنسى وضع الفاصلة والفئات.</a:t>
            </a:r>
            <a:endParaRPr lang="en-US" sz="2000" dirty="0">
              <a:solidFill>
                <a:prstClr val="black"/>
              </a:solidFill>
            </a:endParaRPr>
          </a:p>
          <a:p>
            <a:r>
              <a:rPr lang="ar-AE" sz="2000" dirty="0" smtClean="0">
                <a:solidFill>
                  <a:prstClr val="black"/>
                </a:solidFill>
              </a:rPr>
              <a:t>مليونان وستة الاف</a:t>
            </a:r>
            <a:r>
              <a:rPr lang="ar-SA" sz="2000" dirty="0" smtClean="0">
                <a:solidFill>
                  <a:prstClr val="black"/>
                </a:solidFill>
              </a:rPr>
              <a:t> </a:t>
            </a:r>
            <a:r>
              <a:rPr lang="ar-SA" sz="2000" dirty="0">
                <a:solidFill>
                  <a:prstClr val="black"/>
                </a:solidFill>
              </a:rPr>
              <a:t>وثلاثة واربعون: ___________</a:t>
            </a:r>
            <a:endParaRPr lang="en-US" sz="2000" dirty="0">
              <a:solidFill>
                <a:prstClr val="black"/>
              </a:solidFill>
            </a:endParaRPr>
          </a:p>
          <a:p>
            <a:r>
              <a:rPr lang="ar-SA" sz="2000" dirty="0">
                <a:solidFill>
                  <a:prstClr val="black"/>
                </a:solidFill>
              </a:rPr>
              <a:t>ثمانون ألفًا وخمسون: ____________</a:t>
            </a:r>
            <a:endParaRPr lang="en-US" sz="2000" dirty="0">
              <a:solidFill>
                <a:prstClr val="black"/>
              </a:solidFill>
            </a:endParaRPr>
          </a:p>
          <a:p>
            <a:r>
              <a:rPr lang="ar-SA" sz="2000" dirty="0">
                <a:solidFill>
                  <a:prstClr val="black"/>
                </a:solidFill>
              </a:rPr>
              <a:t>ستون الفًا : ___________________</a:t>
            </a:r>
            <a:endParaRPr lang="en-US" sz="2000" dirty="0">
              <a:solidFill>
                <a:prstClr val="black"/>
              </a:solidFill>
            </a:endParaRPr>
          </a:p>
          <a:p>
            <a:r>
              <a:rPr lang="ar-SA" sz="2000" dirty="0">
                <a:solidFill>
                  <a:prstClr val="black"/>
                </a:solidFill>
              </a:rPr>
              <a:t>مئة ألفٍ : _______________</a:t>
            </a:r>
            <a:endParaRPr lang="en-US" sz="2000" dirty="0">
              <a:solidFill>
                <a:prstClr val="black"/>
              </a:solidFill>
            </a:endParaRPr>
          </a:p>
          <a:p>
            <a:r>
              <a:rPr lang="ar-SA" sz="2000" dirty="0">
                <a:solidFill>
                  <a:prstClr val="black"/>
                </a:solidFill>
              </a:rPr>
              <a:t>خمسة عشر </a:t>
            </a:r>
            <a:r>
              <a:rPr lang="ar-AE" sz="2000" dirty="0" smtClean="0">
                <a:solidFill>
                  <a:prstClr val="black"/>
                </a:solidFill>
              </a:rPr>
              <a:t>مليونا </a:t>
            </a:r>
            <a:r>
              <a:rPr lang="ar-SA" sz="2000" dirty="0" smtClean="0">
                <a:solidFill>
                  <a:prstClr val="black"/>
                </a:solidFill>
              </a:rPr>
              <a:t>وسبع </a:t>
            </a:r>
            <a:r>
              <a:rPr lang="ar-SA" sz="2000" dirty="0">
                <a:solidFill>
                  <a:prstClr val="black"/>
                </a:solidFill>
              </a:rPr>
              <a:t>مئة وستة وخمسون: _____________</a:t>
            </a:r>
            <a:endParaRPr lang="en-US" sz="2000" dirty="0">
              <a:solidFill>
                <a:prstClr val="black"/>
              </a:solidFill>
            </a:endParaRPr>
          </a:p>
          <a:p>
            <a:r>
              <a:rPr lang="ar-SA" sz="2000" dirty="0">
                <a:solidFill>
                  <a:prstClr val="black"/>
                </a:solidFill>
              </a:rPr>
              <a:t>ست مئة واثنان واربعون ألفًا وخمسة: _________________</a:t>
            </a:r>
            <a:endParaRPr lang="en-US" sz="2000" dirty="0">
              <a:solidFill>
                <a:prstClr val="black"/>
              </a:solidFill>
            </a:endParaRPr>
          </a:p>
          <a:p>
            <a:r>
              <a:rPr lang="ar-SA" sz="2000" dirty="0">
                <a:solidFill>
                  <a:prstClr val="black"/>
                </a:solidFill>
              </a:rPr>
              <a:t>سبع مئة ألفٍ وخمسة وتسعون: ____________________</a:t>
            </a:r>
            <a:endParaRPr lang="en-US" sz="2000" dirty="0">
              <a:solidFill>
                <a:prstClr val="black"/>
              </a:solidFill>
            </a:endParaRPr>
          </a:p>
          <a:p>
            <a:r>
              <a:rPr lang="ar-SA" sz="2000" dirty="0">
                <a:solidFill>
                  <a:prstClr val="black"/>
                </a:solidFill>
              </a:rPr>
              <a:t>ثمان مئة  وسبعون </a:t>
            </a:r>
            <a:r>
              <a:rPr lang="ar-AE" sz="2000" dirty="0" smtClean="0">
                <a:solidFill>
                  <a:prstClr val="black"/>
                </a:solidFill>
              </a:rPr>
              <a:t>مليونا</a:t>
            </a:r>
            <a:r>
              <a:rPr lang="ar-SA" sz="2000" dirty="0" smtClean="0">
                <a:solidFill>
                  <a:prstClr val="black"/>
                </a:solidFill>
              </a:rPr>
              <a:t> </a:t>
            </a:r>
            <a:r>
              <a:rPr lang="ar-SA" sz="2000" dirty="0">
                <a:solidFill>
                  <a:prstClr val="black"/>
                </a:solidFill>
              </a:rPr>
              <a:t>وثلاث مئة : ___________________</a:t>
            </a:r>
            <a:endParaRPr lang="en-US" sz="2000" dirty="0">
              <a:solidFill>
                <a:prstClr val="black"/>
              </a:solidFill>
            </a:endParaRPr>
          </a:p>
          <a:p>
            <a:r>
              <a:rPr lang="ar-SA" sz="2000" dirty="0">
                <a:solidFill>
                  <a:prstClr val="black"/>
                </a:solidFill>
              </a:rPr>
              <a:t> اربع مئة واثنا عشر الفًا وثلاث مئة واثنان وثلاثون: ____________</a:t>
            </a:r>
            <a:endParaRPr lang="he-IL" sz="2000" b="1" dirty="0">
              <a:ln w="11430"/>
              <a:solidFill>
                <a:prstClr val="black"/>
              </a:solidFill>
              <a:effectLst>
                <a:outerShdw blurRad="50800" dist="39000" dir="5460000" algn="tl">
                  <a:srgbClr val="000000">
                    <a:alpha val="38000"/>
                  </a:srgbClr>
                </a:outerShdw>
              </a:effectLst>
            </a:endParaRPr>
          </a:p>
        </p:txBody>
      </p:sp>
      <p:sp>
        <p:nvSpPr>
          <p:cNvPr id="2" name="מלבן 1"/>
          <p:cNvSpPr/>
          <p:nvPr/>
        </p:nvSpPr>
        <p:spPr>
          <a:xfrm>
            <a:off x="1752600" y="4724400"/>
            <a:ext cx="4572000" cy="1754326"/>
          </a:xfrm>
          <a:prstGeom prst="rect">
            <a:avLst/>
          </a:prstGeom>
        </p:spPr>
        <p:txBody>
          <a:bodyPr>
            <a:spAutoFit/>
          </a:bodyPr>
          <a:lstStyle/>
          <a:p>
            <a:r>
              <a:rPr lang="ar-SA" dirty="0">
                <a:solidFill>
                  <a:prstClr val="black"/>
                </a:solidFill>
              </a:rPr>
              <a:t>2-كوّن من الارقام: 2 , 5  ,  0  , 7</a:t>
            </a:r>
            <a:endParaRPr lang="en-US" dirty="0">
              <a:solidFill>
                <a:prstClr val="black"/>
              </a:solidFill>
            </a:endParaRPr>
          </a:p>
          <a:p>
            <a:r>
              <a:rPr lang="ar-SA" dirty="0">
                <a:solidFill>
                  <a:prstClr val="black"/>
                </a:solidFill>
              </a:rPr>
              <a:t> </a:t>
            </a:r>
            <a:endParaRPr lang="en-US" dirty="0">
              <a:solidFill>
                <a:prstClr val="black"/>
              </a:solidFill>
            </a:endParaRPr>
          </a:p>
          <a:p>
            <a:r>
              <a:rPr lang="ar-SA" dirty="0">
                <a:solidFill>
                  <a:prstClr val="black"/>
                </a:solidFill>
              </a:rPr>
              <a:t>أكبر عدد رباعي: __________</a:t>
            </a:r>
            <a:endParaRPr lang="en-US" dirty="0">
              <a:solidFill>
                <a:prstClr val="black"/>
              </a:solidFill>
            </a:endParaRPr>
          </a:p>
          <a:p>
            <a:r>
              <a:rPr lang="ar-SA" dirty="0">
                <a:solidFill>
                  <a:prstClr val="black"/>
                </a:solidFill>
              </a:rPr>
              <a:t> أصغر عدد رباعي: _________</a:t>
            </a:r>
            <a:endParaRPr lang="en-US" dirty="0">
              <a:solidFill>
                <a:prstClr val="black"/>
              </a:solidFill>
            </a:endParaRPr>
          </a:p>
          <a:p>
            <a:r>
              <a:rPr lang="ar-SA" dirty="0">
                <a:solidFill>
                  <a:prstClr val="black"/>
                </a:solidFill>
              </a:rPr>
              <a:t> عدد ثلاثي زوجي: __________</a:t>
            </a:r>
            <a:endParaRPr lang="en-US" dirty="0">
              <a:solidFill>
                <a:prstClr val="black"/>
              </a:solidFill>
            </a:endParaRPr>
          </a:p>
          <a:p>
            <a:r>
              <a:rPr lang="ar-SA" dirty="0">
                <a:solidFill>
                  <a:prstClr val="black"/>
                </a:solidFill>
              </a:rPr>
              <a:t> عدد رباعي فردي: __________</a:t>
            </a:r>
            <a:endParaRPr lang="en-US" dirty="0">
              <a:solidFill>
                <a:prstClr val="black"/>
              </a:solidFill>
            </a:endParaRPr>
          </a:p>
        </p:txBody>
      </p:sp>
      <p:sp>
        <p:nvSpPr>
          <p:cNvPr id="3" name="מציין מיקום של כותרת תחתונה 2"/>
          <p:cNvSpPr>
            <a:spLocks noGrp="1"/>
          </p:cNvSpPr>
          <p:nvPr>
            <p:ph type="ftr" sz="quarter" idx="11"/>
          </p:nvPr>
        </p:nvSpPr>
        <p:spPr/>
        <p:txBody>
          <a:bodyPr/>
          <a:lstStyle/>
          <a:p>
            <a:r>
              <a:rPr lang="ar-AE" dirty="0" smtClean="0">
                <a:solidFill>
                  <a:prstClr val="black">
                    <a:tint val="75000"/>
                  </a:prstClr>
                </a:solidFill>
              </a:rPr>
              <a:t>1</a:t>
            </a:r>
            <a:endParaRPr lang="he-IL" dirty="0">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923A85D1-0D4E-45E0-91FB-CD539483E71B}" type="slidenum">
              <a:rPr lang="he-IL" smtClean="0">
                <a:solidFill>
                  <a:prstClr val="black">
                    <a:tint val="75000"/>
                  </a:prstClr>
                </a:solidFill>
              </a:rPr>
              <a:pPr/>
              <a:t>2</a:t>
            </a:fld>
            <a:endParaRPr lang="he-IL">
              <a:solidFill>
                <a:prstClr val="black">
                  <a:tint val="75000"/>
                </a:prstClr>
              </a:solidFill>
            </a:endParaRPr>
          </a:p>
        </p:txBody>
      </p:sp>
    </p:spTree>
    <p:extLst>
      <p:ext uri="{BB962C8B-B14F-4D97-AF65-F5344CB8AC3E}">
        <p14:creationId xmlns:p14="http://schemas.microsoft.com/office/powerpoint/2010/main" val="1430502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lh6.ggpht.com/_FZdXOSWw0Rg/S3WEvbz3i1I/AAAAAAAABWw/iH8EELNOaaA/coloring%20balloons3.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6315089" y="1246188"/>
            <a:ext cx="2771775" cy="3416320"/>
          </a:xfrm>
          <a:prstGeom prst="rect">
            <a:avLst/>
          </a:prstGeom>
          <a:noFill/>
          <a:ln>
            <a:noFill/>
            <a:prstDash val="solid"/>
          </a:ln>
        </p:spPr>
        <p:txBody>
          <a:bodyPr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1- ضع الفاصلة.</a:t>
            </a:r>
          </a:p>
          <a:p>
            <a:pPr algn="ctr">
              <a:defRPr sz="1800" b="0" i="0" u="none" strike="noStrike" kern="0" cap="none" spc="0" baseline="0">
                <a:solidFill>
                  <a:srgbClr val="000000"/>
                </a:solidFill>
                <a:uFillTx/>
              </a:defRPr>
            </a:pPr>
            <a:endParaRPr lang="ar-SA" sz="2400" b="1" kern="0" spc="50" dirty="0">
              <a:solidFill>
                <a:srgbClr val="0D0D0D"/>
              </a:solidFill>
              <a:effectLst>
                <a:outerShdw blurRad="152400" dist="50804" dir="5400000">
                  <a:srgbClr val="000000"/>
                </a:outerShdw>
              </a:effectLst>
              <a:latin typeface="Arial" pitchFamily="34"/>
            </a:endParaRPr>
          </a:p>
          <a:p>
            <a:pPr algn="ctr">
              <a:defRPr sz="1800" b="0" i="0" u="none" strike="noStrike" kern="0" cap="none" spc="0" baseline="0">
                <a:solidFill>
                  <a:srgbClr val="000000"/>
                </a:solidFill>
                <a:uFillTx/>
              </a:defRPr>
            </a:pPr>
            <a:endParaRPr lang="ar-SA" sz="2400" b="1" kern="0" spc="50" dirty="0">
              <a:solidFill>
                <a:srgbClr val="0D0D0D"/>
              </a:solidFill>
              <a:effectLst>
                <a:outerShdw blurRad="152400" dist="50804" dir="5400000">
                  <a:srgbClr val="000000"/>
                </a:outerShdw>
              </a:effectLst>
              <a:latin typeface="Arial" pitchFamily="34"/>
            </a:endParaRPr>
          </a:p>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2- اكتب الفئات.</a:t>
            </a:r>
          </a:p>
          <a:p>
            <a:pPr algn="ctr">
              <a:defRPr sz="1800" b="0" i="0" u="none" strike="noStrike" kern="0" cap="none" spc="0" baseline="0">
                <a:solidFill>
                  <a:srgbClr val="000000"/>
                </a:solidFill>
                <a:uFillTx/>
              </a:defRPr>
            </a:pPr>
            <a:endParaRPr lang="ar-SA" sz="2400" b="1" kern="0" spc="50" dirty="0">
              <a:solidFill>
                <a:srgbClr val="0D0D0D"/>
              </a:solidFill>
              <a:effectLst>
                <a:outerShdw blurRad="152400" dist="50804" dir="5400000">
                  <a:srgbClr val="000000"/>
                </a:outerShdw>
              </a:effectLst>
              <a:latin typeface="Arial" pitchFamily="34"/>
            </a:endParaRPr>
          </a:p>
          <a:p>
            <a:pPr algn="ctr">
              <a:defRPr sz="1800" b="0" i="0" u="none" strike="noStrike" kern="0" cap="none" spc="0" baseline="0">
                <a:solidFill>
                  <a:srgbClr val="000000"/>
                </a:solidFill>
                <a:uFillTx/>
              </a:defRPr>
            </a:pPr>
            <a:endParaRPr lang="ar-SA" sz="2400" b="1" kern="0" spc="50" dirty="0">
              <a:solidFill>
                <a:srgbClr val="0D0D0D"/>
              </a:solidFill>
              <a:effectLst>
                <a:outerShdw blurRad="152400" dist="50804" dir="5400000">
                  <a:srgbClr val="000000"/>
                </a:outerShdw>
              </a:effectLst>
              <a:latin typeface="Arial" pitchFamily="34"/>
            </a:endParaRPr>
          </a:p>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3- اكتب الاعداد التالية بالكلمات.</a:t>
            </a:r>
          </a:p>
          <a:p>
            <a:pPr algn="ctr">
              <a:defRPr sz="1800" b="0" i="0" u="none" strike="noStrike" kern="0" cap="none" spc="0" baseline="0">
                <a:solidFill>
                  <a:srgbClr val="000000"/>
                </a:solidFill>
                <a:uFillTx/>
              </a:defRPr>
            </a:pPr>
            <a:endParaRPr lang="ar-SA" sz="2400" b="1" kern="0" spc="50" dirty="0">
              <a:solidFill>
                <a:srgbClr val="0D0D0D"/>
              </a:solidFill>
              <a:effectLst>
                <a:outerShdw blurRad="152400" dist="50804" dir="5400000">
                  <a:srgbClr val="000000"/>
                </a:outerShdw>
              </a:effectLst>
              <a:latin typeface="Arial" pitchFamily="34"/>
            </a:endParaRPr>
          </a:p>
        </p:txBody>
      </p:sp>
      <p:sp>
        <p:nvSpPr>
          <p:cNvPr id="4" name="Rectangle 3"/>
          <p:cNvSpPr/>
          <p:nvPr/>
        </p:nvSpPr>
        <p:spPr>
          <a:xfrm>
            <a:off x="3719595" y="650885"/>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7878329</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5" name="Rectangle 4"/>
          <p:cNvSpPr/>
          <p:nvPr/>
        </p:nvSpPr>
        <p:spPr>
          <a:xfrm>
            <a:off x="4144251" y="1260485"/>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7091254</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6" name="Rectangle 5"/>
          <p:cNvSpPr/>
          <p:nvPr/>
        </p:nvSpPr>
        <p:spPr>
          <a:xfrm>
            <a:off x="5241335" y="2349510"/>
            <a:ext cx="1074332"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52534</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7" name="Rectangle 6"/>
          <p:cNvSpPr/>
          <p:nvPr/>
        </p:nvSpPr>
        <p:spPr>
          <a:xfrm>
            <a:off x="4576051" y="3141672"/>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6358720</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8" name="Rectangle 7"/>
          <p:cNvSpPr/>
          <p:nvPr/>
        </p:nvSpPr>
        <p:spPr>
          <a:xfrm>
            <a:off x="4521349" y="3933835"/>
            <a:ext cx="1252266"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945000</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9" name="Rectangle 8"/>
          <p:cNvSpPr/>
          <p:nvPr/>
        </p:nvSpPr>
        <p:spPr>
          <a:xfrm>
            <a:off x="2632157" y="1268423"/>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1987623</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0" name="Rectangle 9"/>
          <p:cNvSpPr/>
          <p:nvPr/>
        </p:nvSpPr>
        <p:spPr>
          <a:xfrm>
            <a:off x="1767763" y="2205048"/>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5627632</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1" name="Rectangle 10"/>
          <p:cNvSpPr/>
          <p:nvPr/>
        </p:nvSpPr>
        <p:spPr>
          <a:xfrm>
            <a:off x="3368824" y="2060585"/>
            <a:ext cx="1252266"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389805</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2" name="Rectangle 11"/>
          <p:cNvSpPr/>
          <p:nvPr/>
        </p:nvSpPr>
        <p:spPr>
          <a:xfrm>
            <a:off x="2686926" y="2924185"/>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3378250</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3" name="Rectangle 12"/>
          <p:cNvSpPr/>
          <p:nvPr/>
        </p:nvSpPr>
        <p:spPr>
          <a:xfrm>
            <a:off x="1098699" y="908060"/>
            <a:ext cx="1252266"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636455</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4" name="Rectangle 13"/>
          <p:cNvSpPr/>
          <p:nvPr/>
        </p:nvSpPr>
        <p:spPr>
          <a:xfrm>
            <a:off x="649364" y="188922"/>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9039826</a:t>
            </a:r>
          </a:p>
        </p:txBody>
      </p:sp>
      <p:sp>
        <p:nvSpPr>
          <p:cNvPr id="15" name="Rectangle 14"/>
          <p:cNvSpPr/>
          <p:nvPr/>
        </p:nvSpPr>
        <p:spPr>
          <a:xfrm>
            <a:off x="543802" y="1557348"/>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3367648</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6" name="Rectangle 15"/>
          <p:cNvSpPr/>
          <p:nvPr/>
        </p:nvSpPr>
        <p:spPr>
          <a:xfrm>
            <a:off x="543802" y="3254385"/>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6256351</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7" name="Rectangle 16"/>
          <p:cNvSpPr/>
          <p:nvPr/>
        </p:nvSpPr>
        <p:spPr>
          <a:xfrm>
            <a:off x="1098755" y="3933835"/>
            <a:ext cx="1074332"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65410</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2" name="מלבן 1"/>
          <p:cNvSpPr/>
          <p:nvPr/>
        </p:nvSpPr>
        <p:spPr>
          <a:xfrm>
            <a:off x="5949142" y="180819"/>
            <a:ext cx="2754280"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base">
              <a:spcBef>
                <a:spcPct val="0"/>
              </a:spcBef>
              <a:spcAft>
                <a:spcPct val="0"/>
              </a:spcAft>
              <a:defRPr/>
            </a:pPr>
            <a:r>
              <a:rPr lang="ar-SA" sz="5400" b="1" dirty="0">
                <a:ln w="11430"/>
                <a:solidFill>
                  <a:prstClr val="black"/>
                </a:solidFill>
                <a:effectLst>
                  <a:outerShdw blurRad="50800" dist="39000" dir="5460000" algn="tl">
                    <a:srgbClr val="000000">
                      <a:alpha val="38000"/>
                    </a:srgbClr>
                  </a:outerShdw>
                </a:effectLst>
                <a:latin typeface="Arial" pitchFamily="34" charset="0"/>
              </a:rPr>
              <a:t>بطاقة عمل </a:t>
            </a:r>
            <a:endParaRPr lang="he-IL" sz="5400" b="1" dirty="0">
              <a:ln w="11430"/>
              <a:solidFill>
                <a:prstClr val="black"/>
              </a:solidFill>
              <a:effectLst>
                <a:outerShdw blurRad="50800" dist="39000" dir="5460000" algn="tl">
                  <a:srgbClr val="000000">
                    <a:alpha val="38000"/>
                  </a:srgbClr>
                </a:outerShdw>
              </a:effectLst>
              <a:latin typeface="Arial" pitchFamily="34" charset="0"/>
            </a:endParaRPr>
          </a:p>
        </p:txBody>
      </p:sp>
      <p:sp>
        <p:nvSpPr>
          <p:cNvPr id="18" name="מציין מיקום של כותרת תחתונה 17"/>
          <p:cNvSpPr>
            <a:spLocks noGrp="1"/>
          </p:cNvSpPr>
          <p:nvPr>
            <p:ph type="ftr" sz="quarter" idx="11"/>
          </p:nvPr>
        </p:nvSpPr>
        <p:spPr/>
        <p:txBody>
          <a:bodyPr/>
          <a:lstStyle/>
          <a:p>
            <a:pPr>
              <a:defRPr/>
            </a:pPr>
            <a:r>
              <a:rPr lang="he-IL" dirty="0" smtClean="0"/>
              <a:t>2</a:t>
            </a:r>
            <a:endParaRPr lang="he-IL" dirty="0"/>
          </a:p>
        </p:txBody>
      </p:sp>
      <p:sp>
        <p:nvSpPr>
          <p:cNvPr id="19" name="מציין מיקום של מספר שקופית 18"/>
          <p:cNvSpPr>
            <a:spLocks noGrp="1"/>
          </p:cNvSpPr>
          <p:nvPr>
            <p:ph type="sldNum" sz="quarter" idx="12"/>
          </p:nvPr>
        </p:nvSpPr>
        <p:spPr/>
        <p:txBody>
          <a:bodyPr/>
          <a:lstStyle/>
          <a:p>
            <a:pPr>
              <a:defRPr/>
            </a:pPr>
            <a:fld id="{E1980616-3518-4380-99F2-00C5C78A4E80}" type="slidenum">
              <a:rPr lang="he-IL" smtClean="0"/>
              <a:pPr>
                <a:defRPr/>
              </a:pPr>
              <a:t>3</a:t>
            </a:fld>
            <a:endParaRPr lang="he-IL"/>
          </a:p>
        </p:txBody>
      </p:sp>
    </p:spTree>
    <p:extLst>
      <p:ext uri="{BB962C8B-B14F-4D97-AF65-F5344CB8AC3E}">
        <p14:creationId xmlns:p14="http://schemas.microsoft.com/office/powerpoint/2010/main" val="120056464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13459" cy="6858000"/>
          </a:xfrm>
          <a:prstGeom prst="rect">
            <a:avLst/>
          </a:prstGeom>
        </p:spPr>
      </p:pic>
      <p:sp>
        <p:nvSpPr>
          <p:cNvPr id="4" name="מלבן 3"/>
          <p:cNvSpPr/>
          <p:nvPr/>
        </p:nvSpPr>
        <p:spPr>
          <a:xfrm>
            <a:off x="2286000" y="609600"/>
            <a:ext cx="1417376" cy="52322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800" b="1" dirty="0">
                <a:ln w="11430"/>
                <a:solidFill>
                  <a:prstClr val="black"/>
                </a:solidFill>
                <a:effectLst>
                  <a:outerShdw blurRad="50800" dist="39000" dir="5460000" algn="tl">
                    <a:srgbClr val="000000">
                      <a:alpha val="38000"/>
                    </a:srgbClr>
                  </a:outerShdw>
                </a:effectLst>
              </a:rPr>
              <a:t>بطاقة عمل</a:t>
            </a:r>
            <a:endParaRPr lang="he-IL" sz="2800" b="1" dirty="0">
              <a:ln w="11430"/>
              <a:solidFill>
                <a:prstClr val="black"/>
              </a:solidFill>
              <a:effectLst>
                <a:outerShdw blurRad="50800" dist="39000" dir="5460000" algn="tl">
                  <a:srgbClr val="000000">
                    <a:alpha val="38000"/>
                  </a:srgbClr>
                </a:outerShdw>
              </a:effectLst>
            </a:endParaRPr>
          </a:p>
        </p:txBody>
      </p:sp>
      <p:sp>
        <p:nvSpPr>
          <p:cNvPr id="5" name="מלבן 4"/>
          <p:cNvSpPr/>
          <p:nvPr/>
        </p:nvSpPr>
        <p:spPr>
          <a:xfrm>
            <a:off x="914414" y="1165477"/>
            <a:ext cx="3894015" cy="3046988"/>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400" b="1" dirty="0">
                <a:ln w="11430"/>
                <a:solidFill>
                  <a:prstClr val="black"/>
                </a:solidFill>
                <a:effectLst>
                  <a:outerShdw blurRad="50800" dist="39000" dir="5460000" algn="tl">
                    <a:srgbClr val="000000">
                      <a:alpha val="38000"/>
                    </a:srgbClr>
                  </a:outerShdw>
                </a:effectLst>
              </a:rPr>
              <a:t>جد عدد المئات </a:t>
            </a:r>
            <a:r>
              <a:rPr lang="ar-SA" sz="2400" b="1" dirty="0" err="1">
                <a:ln w="11430"/>
                <a:solidFill>
                  <a:prstClr val="black"/>
                </a:solidFill>
                <a:effectLst>
                  <a:outerShdw blurRad="50800" dist="39000" dir="5460000" algn="tl">
                    <a:srgbClr val="000000">
                      <a:alpha val="38000"/>
                    </a:srgbClr>
                  </a:outerShdw>
                </a:effectLst>
              </a:rPr>
              <a:t>للاعداد</a:t>
            </a:r>
            <a:r>
              <a:rPr lang="ar-SA" sz="2400" b="1" dirty="0">
                <a:ln w="11430"/>
                <a:solidFill>
                  <a:prstClr val="black"/>
                </a:solidFill>
                <a:effectLst>
                  <a:outerShdw blurRad="50800" dist="39000" dir="5460000" algn="tl">
                    <a:srgbClr val="000000">
                      <a:alpha val="38000"/>
                    </a:srgbClr>
                  </a:outerShdw>
                </a:effectLst>
              </a:rPr>
              <a:t> التالية:</a:t>
            </a:r>
          </a:p>
          <a:p>
            <a:pPr marL="457200" indent="-457200" algn="ctr">
              <a:buFontTx/>
              <a:buAutoNum type="arabicPlain" startAt="98"/>
            </a:pPr>
            <a:r>
              <a:rPr lang="ar-SA" sz="2400" b="1" dirty="0">
                <a:ln w="11430"/>
                <a:solidFill>
                  <a:prstClr val="black"/>
                </a:solidFill>
                <a:effectLst>
                  <a:outerShdw blurRad="50800" dist="39000" dir="5460000" algn="tl">
                    <a:srgbClr val="000000">
                      <a:alpha val="38000"/>
                    </a:srgbClr>
                  </a:outerShdw>
                </a:effectLst>
              </a:rPr>
              <a:t>65     543     5,432   198</a:t>
            </a:r>
          </a:p>
          <a:p>
            <a:pPr marL="457200" indent="-457200" algn="ctr">
              <a:buFontTx/>
              <a:buAutoNum type="arabicPlain" startAt="98"/>
            </a:pPr>
            <a:endParaRPr lang="ar-SA" sz="2400" b="1" dirty="0">
              <a:ln w="11430"/>
              <a:solidFill>
                <a:prstClr val="black"/>
              </a:solidFill>
              <a:effectLst>
                <a:outerShdw blurRad="50800" dist="39000" dir="5460000" algn="tl">
                  <a:srgbClr val="000000">
                    <a:alpha val="38000"/>
                  </a:srgbClr>
                </a:outerShdw>
              </a:effectLst>
            </a:endParaRPr>
          </a:p>
          <a:p>
            <a:pPr marL="457200" indent="-457200" algn="ctr">
              <a:buFontTx/>
              <a:buAutoNum type="arabicPlain" startAt="654"/>
            </a:pPr>
            <a:r>
              <a:rPr lang="ar-SA" sz="2400" b="1" dirty="0">
                <a:ln w="11430"/>
                <a:solidFill>
                  <a:prstClr val="black"/>
                </a:solidFill>
                <a:effectLst>
                  <a:outerShdw blurRad="50800" dist="39000" dir="5460000" algn="tl">
                    <a:srgbClr val="000000">
                      <a:alpha val="38000"/>
                    </a:srgbClr>
                  </a:outerShdw>
                </a:effectLst>
              </a:rPr>
              <a:t>     321    432   987 </a:t>
            </a:r>
          </a:p>
          <a:p>
            <a:pPr algn="ctr"/>
            <a:endParaRPr lang="ar-SA" sz="2400" b="1" dirty="0">
              <a:ln w="11430"/>
              <a:solidFill>
                <a:prstClr val="black"/>
              </a:solidFill>
              <a:effectLst>
                <a:outerShdw blurRad="50800" dist="39000" dir="5460000" algn="tl">
                  <a:srgbClr val="000000">
                    <a:alpha val="38000"/>
                  </a:srgbClr>
                </a:outerShdw>
              </a:effectLst>
            </a:endParaRPr>
          </a:p>
          <a:p>
            <a:pPr algn="ctr"/>
            <a:r>
              <a:rPr lang="ar-SA" sz="2400" b="1" dirty="0">
                <a:ln w="11430"/>
                <a:solidFill>
                  <a:prstClr val="black"/>
                </a:solidFill>
                <a:effectLst>
                  <a:outerShdw blurRad="50800" dist="39000" dir="5460000" algn="tl">
                    <a:srgbClr val="000000">
                      <a:alpha val="38000"/>
                    </a:srgbClr>
                  </a:outerShdw>
                </a:effectLst>
              </a:rPr>
              <a:t>9,876      6,543     3,215</a:t>
            </a:r>
          </a:p>
          <a:p>
            <a:pPr algn="ctr"/>
            <a:endParaRPr lang="ar-SA" sz="2400" b="1" dirty="0">
              <a:ln w="11430"/>
              <a:solidFill>
                <a:prstClr val="black"/>
              </a:solidFill>
              <a:effectLst>
                <a:outerShdw blurRad="50800" dist="39000" dir="5460000" algn="tl">
                  <a:srgbClr val="000000">
                    <a:alpha val="38000"/>
                  </a:srgbClr>
                </a:outerShdw>
              </a:effectLst>
            </a:endParaRPr>
          </a:p>
          <a:p>
            <a:pPr algn="ctr"/>
            <a:r>
              <a:rPr lang="ar-SA" sz="2400" b="1" dirty="0">
                <a:ln w="11430"/>
                <a:solidFill>
                  <a:prstClr val="black"/>
                </a:solidFill>
                <a:effectLst>
                  <a:outerShdw blurRad="50800" dist="39000" dir="5460000" algn="tl">
                    <a:srgbClr val="000000">
                      <a:alpha val="38000"/>
                    </a:srgbClr>
                  </a:outerShdw>
                </a:effectLst>
              </a:rPr>
              <a:t>8,765,432       8,767,564 </a:t>
            </a:r>
            <a:endParaRPr lang="he-IL" sz="2400" b="1" dirty="0">
              <a:ln w="11430"/>
              <a:solidFill>
                <a:prstClr val="black"/>
              </a:solidFill>
              <a:effectLst>
                <a:outerShdw blurRad="50800" dist="39000" dir="5460000" algn="tl">
                  <a:srgbClr val="000000">
                    <a:alpha val="38000"/>
                  </a:srgbClr>
                </a:outerShdw>
              </a:effectLst>
            </a:endParaRPr>
          </a:p>
        </p:txBody>
      </p:sp>
      <p:sp>
        <p:nvSpPr>
          <p:cNvPr id="6" name="מלבן 5"/>
          <p:cNvSpPr/>
          <p:nvPr/>
        </p:nvSpPr>
        <p:spPr>
          <a:xfrm>
            <a:off x="1166886" y="4212475"/>
            <a:ext cx="3198311" cy="46166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400" b="1" dirty="0">
                <a:ln w="11430"/>
                <a:solidFill>
                  <a:prstClr val="black"/>
                </a:solidFill>
                <a:effectLst>
                  <a:outerShdw blurRad="50800" dist="39000" dir="5460000" algn="tl">
                    <a:srgbClr val="000000">
                      <a:alpha val="38000"/>
                    </a:srgbClr>
                  </a:outerShdw>
                </a:effectLst>
              </a:rPr>
              <a:t>جد عدد الالوف </a:t>
            </a:r>
            <a:r>
              <a:rPr lang="ar-SA" sz="2400" b="1" dirty="0" err="1">
                <a:ln w="11430"/>
                <a:solidFill>
                  <a:prstClr val="black"/>
                </a:solidFill>
                <a:effectLst>
                  <a:outerShdw blurRad="50800" dist="39000" dir="5460000" algn="tl">
                    <a:srgbClr val="000000">
                      <a:alpha val="38000"/>
                    </a:srgbClr>
                  </a:outerShdw>
                </a:effectLst>
              </a:rPr>
              <a:t>للاعداد</a:t>
            </a:r>
            <a:r>
              <a:rPr lang="ar-SA" sz="2400" b="1" dirty="0">
                <a:ln w="11430"/>
                <a:solidFill>
                  <a:prstClr val="black"/>
                </a:solidFill>
                <a:effectLst>
                  <a:outerShdw blurRad="50800" dist="39000" dir="5460000" algn="tl">
                    <a:srgbClr val="000000">
                      <a:alpha val="38000"/>
                    </a:srgbClr>
                  </a:outerShdw>
                </a:effectLst>
              </a:rPr>
              <a:t> التالية:</a:t>
            </a:r>
            <a:endParaRPr lang="he-IL" sz="2400" b="1" dirty="0">
              <a:ln w="11430"/>
              <a:solidFill>
                <a:prstClr val="black"/>
              </a:solidFill>
              <a:effectLst>
                <a:outerShdw blurRad="50800" dist="39000" dir="5460000" algn="tl">
                  <a:srgbClr val="000000">
                    <a:alpha val="38000"/>
                  </a:srgbClr>
                </a:outerShdw>
              </a:effectLst>
            </a:endParaRPr>
          </a:p>
        </p:txBody>
      </p:sp>
      <p:sp>
        <p:nvSpPr>
          <p:cNvPr id="7" name="מלבן 6"/>
          <p:cNvSpPr/>
          <p:nvPr/>
        </p:nvSpPr>
        <p:spPr>
          <a:xfrm>
            <a:off x="794177" y="4674130"/>
            <a:ext cx="3943707" cy="156966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400" b="1" dirty="0">
                <a:ln w="11430"/>
                <a:solidFill>
                  <a:prstClr val="black"/>
                </a:solidFill>
                <a:effectLst>
                  <a:outerShdw blurRad="50800" dist="39000" dir="5460000" algn="tl">
                    <a:srgbClr val="000000">
                      <a:alpha val="38000"/>
                    </a:srgbClr>
                  </a:outerShdw>
                </a:effectLst>
              </a:rPr>
              <a:t>   7654       765     790   987</a:t>
            </a:r>
          </a:p>
          <a:p>
            <a:pPr algn="ctr"/>
            <a:r>
              <a:rPr lang="ar-SA" sz="2400" b="1" dirty="0">
                <a:ln w="11430"/>
                <a:solidFill>
                  <a:prstClr val="black"/>
                </a:solidFill>
                <a:effectLst>
                  <a:outerShdw blurRad="50800" dist="39000" dir="5460000" algn="tl">
                    <a:srgbClr val="000000">
                      <a:alpha val="38000"/>
                    </a:srgbClr>
                  </a:outerShdw>
                </a:effectLst>
              </a:rPr>
              <a:t>98,760       876       8,765  </a:t>
            </a:r>
          </a:p>
          <a:p>
            <a:pPr marL="457200" indent="-457200" algn="ctr">
              <a:buFontTx/>
              <a:buAutoNum type="arabicPlain" startAt="8795"/>
            </a:pPr>
            <a:r>
              <a:rPr lang="ar-SA" sz="2400" b="1" dirty="0">
                <a:ln w="11430"/>
                <a:solidFill>
                  <a:prstClr val="black"/>
                </a:solidFill>
                <a:effectLst>
                  <a:outerShdw blurRad="50800" dist="39000" dir="5460000" algn="tl">
                    <a:srgbClr val="000000">
                      <a:alpha val="38000"/>
                    </a:srgbClr>
                  </a:outerShdw>
                </a:effectLst>
              </a:rPr>
              <a:t>    98,765     54,320</a:t>
            </a:r>
          </a:p>
          <a:p>
            <a:pPr algn="ctr"/>
            <a:r>
              <a:rPr lang="ar-SA" sz="2400" b="1" dirty="0">
                <a:ln w="11430"/>
                <a:solidFill>
                  <a:prstClr val="black"/>
                </a:solidFill>
                <a:effectLst>
                  <a:outerShdw blurRad="50800" dist="39000" dir="5460000" algn="tl">
                    <a:srgbClr val="000000">
                      <a:alpha val="38000"/>
                    </a:srgbClr>
                  </a:outerShdw>
                </a:effectLst>
              </a:rPr>
              <a:t>     65,789     765,438</a:t>
            </a:r>
          </a:p>
        </p:txBody>
      </p:sp>
      <p:sp>
        <p:nvSpPr>
          <p:cNvPr id="2" name="מציין מיקום של כותרת תחתונה 1"/>
          <p:cNvSpPr>
            <a:spLocks noGrp="1"/>
          </p:cNvSpPr>
          <p:nvPr>
            <p:ph type="ftr" sz="quarter" idx="11"/>
          </p:nvPr>
        </p:nvSpPr>
        <p:spPr/>
        <p:txBody>
          <a:bodyPr/>
          <a:lstStyle/>
          <a:p>
            <a:r>
              <a:rPr lang="he-IL" dirty="0" smtClean="0">
                <a:solidFill>
                  <a:prstClr val="black">
                    <a:tint val="75000"/>
                  </a:prstClr>
                </a:solidFill>
              </a:rPr>
              <a:t>3</a:t>
            </a:r>
            <a:endParaRPr lang="he-IL" dirty="0">
              <a:solidFill>
                <a:prstClr val="black">
                  <a:tint val="75000"/>
                </a:prstClr>
              </a:solidFill>
            </a:endParaRPr>
          </a:p>
        </p:txBody>
      </p:sp>
      <p:sp>
        <p:nvSpPr>
          <p:cNvPr id="8" name="מציין מיקום של מספר שקופית 7"/>
          <p:cNvSpPr>
            <a:spLocks noGrp="1"/>
          </p:cNvSpPr>
          <p:nvPr>
            <p:ph type="sldNum" sz="quarter" idx="12"/>
          </p:nvPr>
        </p:nvSpPr>
        <p:spPr/>
        <p:txBody>
          <a:bodyPr/>
          <a:lstStyle/>
          <a:p>
            <a:fld id="{A464ECD9-DF1C-47B6-8918-1D3909C847F7}" type="slidenum">
              <a:rPr lang="he-IL" smtClean="0">
                <a:solidFill>
                  <a:prstClr val="black">
                    <a:tint val="75000"/>
                  </a:prstClr>
                </a:solidFill>
              </a:rPr>
              <a:pPr/>
              <a:t>4</a:t>
            </a:fld>
            <a:endParaRPr lang="he-IL">
              <a:solidFill>
                <a:prstClr val="black">
                  <a:tint val="75000"/>
                </a:prstClr>
              </a:solidFill>
            </a:endParaRPr>
          </a:p>
        </p:txBody>
      </p:sp>
    </p:spTree>
    <p:extLst>
      <p:ext uri="{BB962C8B-B14F-4D97-AF65-F5344CB8AC3E}">
        <p14:creationId xmlns:p14="http://schemas.microsoft.com/office/powerpoint/2010/main" val="41422427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1600" y="404664"/>
            <a:ext cx="7488831" cy="5067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מציין מיקום של כותרת תחתונה 2"/>
          <p:cNvSpPr>
            <a:spLocks noGrp="1"/>
          </p:cNvSpPr>
          <p:nvPr>
            <p:ph type="ftr" sz="quarter" idx="11"/>
          </p:nvPr>
        </p:nvSpPr>
        <p:spPr/>
        <p:txBody>
          <a:bodyPr/>
          <a:lstStyle/>
          <a:p>
            <a:r>
              <a:rPr lang="he-IL" dirty="0" smtClean="0">
                <a:solidFill>
                  <a:prstClr val="black">
                    <a:tint val="75000"/>
                  </a:prstClr>
                </a:solidFill>
              </a:rPr>
              <a:t>4</a:t>
            </a:r>
            <a:endParaRPr lang="he-IL" dirty="0">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A464ECD9-DF1C-47B6-8918-1D3909C847F7}" type="slidenum">
              <a:rPr lang="he-IL" smtClean="0">
                <a:solidFill>
                  <a:prstClr val="black">
                    <a:tint val="75000"/>
                  </a:prstClr>
                </a:solidFill>
              </a:rPr>
              <a:pPr/>
              <a:t>5</a:t>
            </a:fld>
            <a:endParaRPr lang="he-IL">
              <a:solidFill>
                <a:prstClr val="black">
                  <a:tint val="75000"/>
                </a:prstClr>
              </a:solidFill>
            </a:endParaRPr>
          </a:p>
        </p:txBody>
      </p:sp>
    </p:spTree>
    <p:extLst>
      <p:ext uri="{BB962C8B-B14F-4D97-AF65-F5344CB8AC3E}">
        <p14:creationId xmlns:p14="http://schemas.microsoft.com/office/powerpoint/2010/main" val="392038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3648" y="764704"/>
            <a:ext cx="6696744" cy="4801314"/>
          </a:xfrm>
          <a:prstGeom prst="rect">
            <a:avLst/>
          </a:prstGeom>
          <a:noFill/>
        </p:spPr>
        <p:txBody>
          <a:bodyPr wrap="square" rtlCol="1">
            <a:spAutoFit/>
          </a:bodyPr>
          <a:lstStyle/>
          <a:p>
            <a:r>
              <a:rPr lang="ar-EG" b="1" u="sng" dirty="0"/>
              <a:t>أكتب الاسم البسيط للعدد :-</a:t>
            </a:r>
            <a:endParaRPr lang="en-US" dirty="0"/>
          </a:p>
          <a:p>
            <a:r>
              <a:rPr lang="ar-EG" dirty="0"/>
              <a:t>(أ) 4 مئات + 12 عشرة + 25 آحاد = </a:t>
            </a:r>
            <a:r>
              <a:rPr lang="ar-EG" dirty="0" smtClean="0"/>
              <a:t>-------------------------</a:t>
            </a:r>
            <a:endParaRPr lang="ar-AE" dirty="0" smtClean="0"/>
          </a:p>
          <a:p>
            <a:endParaRPr lang="en-US" dirty="0"/>
          </a:p>
          <a:p>
            <a:r>
              <a:rPr lang="ar-EG" dirty="0"/>
              <a:t>(ب) 8 مئات + 36 عشرة = </a:t>
            </a:r>
            <a:r>
              <a:rPr lang="ar-EG" dirty="0" smtClean="0"/>
              <a:t>------------------------------------</a:t>
            </a:r>
            <a:endParaRPr lang="ar-AE" dirty="0" smtClean="0"/>
          </a:p>
          <a:p>
            <a:endParaRPr lang="ar-AE" dirty="0"/>
          </a:p>
          <a:p>
            <a:r>
              <a:rPr lang="ar-EG" dirty="0" smtClean="0"/>
              <a:t> (</a:t>
            </a:r>
            <a:r>
              <a:rPr lang="ar-EG" dirty="0"/>
              <a:t>ج) 9 ألوف + 14 مئة + 15 آحاد = </a:t>
            </a:r>
            <a:r>
              <a:rPr lang="ar-EG" dirty="0" smtClean="0"/>
              <a:t>--------------------------</a:t>
            </a:r>
            <a:endParaRPr lang="ar-AE" dirty="0" smtClean="0"/>
          </a:p>
          <a:p>
            <a:endParaRPr lang="ar-AE" dirty="0"/>
          </a:p>
          <a:p>
            <a:r>
              <a:rPr lang="ar-EG" dirty="0" smtClean="0"/>
              <a:t> (</a:t>
            </a:r>
            <a:r>
              <a:rPr lang="ar-EG" dirty="0"/>
              <a:t>د) 25 ألف + 67 مئة + 14 عشرة = </a:t>
            </a:r>
            <a:r>
              <a:rPr lang="ar-EG" dirty="0" smtClean="0"/>
              <a:t>------------------------</a:t>
            </a:r>
            <a:endParaRPr lang="ar-AE" dirty="0" smtClean="0"/>
          </a:p>
          <a:p>
            <a:endParaRPr lang="ar-AE" dirty="0"/>
          </a:p>
          <a:p>
            <a:r>
              <a:rPr lang="ar-EG" dirty="0" smtClean="0"/>
              <a:t>(</a:t>
            </a:r>
            <a:r>
              <a:rPr lang="ar-AE" dirty="0" smtClean="0"/>
              <a:t>ه</a:t>
            </a:r>
            <a:r>
              <a:rPr lang="ar-EG" dirty="0" smtClean="0"/>
              <a:t>) </a:t>
            </a:r>
            <a:r>
              <a:rPr lang="ar-EG" dirty="0"/>
              <a:t>5 مئات + 24 عشرة + 33 آحاد = </a:t>
            </a:r>
            <a:r>
              <a:rPr lang="ar-EG" dirty="0" smtClean="0"/>
              <a:t>--------------------------</a:t>
            </a:r>
            <a:endParaRPr lang="ar-AE" dirty="0" smtClean="0"/>
          </a:p>
          <a:p>
            <a:endParaRPr lang="ar-AE" dirty="0"/>
          </a:p>
          <a:p>
            <a:r>
              <a:rPr lang="ar-EG" dirty="0" smtClean="0"/>
              <a:t> (</a:t>
            </a:r>
            <a:r>
              <a:rPr lang="ar-AE" dirty="0" smtClean="0"/>
              <a:t>و</a:t>
            </a:r>
            <a:r>
              <a:rPr lang="ar-EG" dirty="0" smtClean="0"/>
              <a:t>) </a:t>
            </a:r>
            <a:r>
              <a:rPr lang="ar-EG" dirty="0"/>
              <a:t>12 مئة + 44 عشرة = </a:t>
            </a:r>
            <a:r>
              <a:rPr lang="ar-EG" dirty="0" smtClean="0"/>
              <a:t>-----------------------------------</a:t>
            </a:r>
            <a:endParaRPr lang="ar-AE" dirty="0" smtClean="0"/>
          </a:p>
          <a:p>
            <a:endParaRPr lang="ar-AE" dirty="0" smtClean="0"/>
          </a:p>
          <a:p>
            <a:r>
              <a:rPr lang="ar-EG" dirty="0" smtClean="0"/>
              <a:t> (</a:t>
            </a:r>
            <a:r>
              <a:rPr lang="ar-AE" dirty="0" smtClean="0"/>
              <a:t>ز</a:t>
            </a:r>
            <a:r>
              <a:rPr lang="ar-EG" dirty="0" smtClean="0"/>
              <a:t>) </a:t>
            </a:r>
            <a:r>
              <a:rPr lang="ar-EG" dirty="0"/>
              <a:t>8 ألوف + 25 مئة + 17 آحاد = </a:t>
            </a:r>
            <a:r>
              <a:rPr lang="ar-EG" dirty="0" smtClean="0"/>
              <a:t>--------------------------</a:t>
            </a:r>
            <a:endParaRPr lang="ar-AE" dirty="0" smtClean="0"/>
          </a:p>
          <a:p>
            <a:endParaRPr lang="en-US" dirty="0"/>
          </a:p>
          <a:p>
            <a:r>
              <a:rPr lang="ar-EG" dirty="0" smtClean="0"/>
              <a:t>(</a:t>
            </a:r>
            <a:r>
              <a:rPr lang="ar-AE" dirty="0" smtClean="0"/>
              <a:t>ح</a:t>
            </a:r>
            <a:r>
              <a:rPr lang="ar-EG" dirty="0" smtClean="0"/>
              <a:t>) </a:t>
            </a:r>
            <a:r>
              <a:rPr lang="ar-EG" dirty="0"/>
              <a:t>39 ألف + 68 مئة + 65 عشرة + 17 آحاد </a:t>
            </a:r>
            <a:r>
              <a:rPr lang="ar-EG" dirty="0" smtClean="0"/>
              <a:t>=</a:t>
            </a:r>
            <a:r>
              <a:rPr lang="ar-AE" dirty="0" smtClean="0"/>
              <a:t>____________</a:t>
            </a:r>
          </a:p>
          <a:p>
            <a:endParaRPr lang="he-IL" dirty="0"/>
          </a:p>
        </p:txBody>
      </p:sp>
      <p:sp>
        <p:nvSpPr>
          <p:cNvPr id="3" name="מציין מיקום של כותרת תחתונה 2"/>
          <p:cNvSpPr>
            <a:spLocks noGrp="1"/>
          </p:cNvSpPr>
          <p:nvPr>
            <p:ph type="ftr" sz="quarter" idx="11"/>
          </p:nvPr>
        </p:nvSpPr>
        <p:spPr/>
        <p:txBody>
          <a:bodyPr/>
          <a:lstStyle/>
          <a:p>
            <a:r>
              <a:rPr lang="he-IL" dirty="0" smtClean="0">
                <a:solidFill>
                  <a:prstClr val="black">
                    <a:tint val="75000"/>
                  </a:prstClr>
                </a:solidFill>
              </a:rPr>
              <a:t>5</a:t>
            </a:r>
            <a:endParaRPr lang="he-IL" dirty="0">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A464ECD9-DF1C-47B6-8918-1D3909C847F7}" type="slidenum">
              <a:rPr lang="he-IL" smtClean="0">
                <a:solidFill>
                  <a:prstClr val="black">
                    <a:tint val="75000"/>
                  </a:prstClr>
                </a:solidFill>
              </a:rPr>
              <a:pPr/>
              <a:t>6</a:t>
            </a:fld>
            <a:endParaRPr lang="he-IL">
              <a:solidFill>
                <a:prstClr val="black">
                  <a:tint val="75000"/>
                </a:prstClr>
              </a:solidFill>
            </a:endParaRPr>
          </a:p>
        </p:txBody>
      </p:sp>
    </p:spTree>
    <p:extLst>
      <p:ext uri="{BB962C8B-B14F-4D97-AF65-F5344CB8AC3E}">
        <p14:creationId xmlns:p14="http://schemas.microsoft.com/office/powerpoint/2010/main" val="224445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528" y="548680"/>
            <a:ext cx="8496944" cy="5078313"/>
          </a:xfrm>
          <a:prstGeom prst="rect">
            <a:avLst/>
          </a:prstGeom>
          <a:noFill/>
        </p:spPr>
        <p:txBody>
          <a:bodyPr wrap="square" rtlCol="1">
            <a:spAutoFit/>
          </a:bodyPr>
          <a:lstStyle/>
          <a:p>
            <a:r>
              <a:rPr lang="he-IL" b="1" dirty="0" smtClean="0"/>
              <a:t>1</a:t>
            </a:r>
            <a:r>
              <a:rPr lang="ar-EG" b="1" dirty="0"/>
              <a:t>) </a:t>
            </a:r>
            <a:r>
              <a:rPr lang="ar-EG" b="1" u="sng" dirty="0"/>
              <a:t>قارن بين أزواج الأعداد الآتية ، ضع إشارة &gt; أو &lt; :-</a:t>
            </a:r>
            <a:endParaRPr lang="en-US" dirty="0"/>
          </a:p>
          <a:p>
            <a:r>
              <a:rPr lang="ar-EG" b="1" dirty="0"/>
              <a:t> </a:t>
            </a:r>
            <a:endParaRPr lang="en-US" dirty="0"/>
          </a:p>
          <a:p>
            <a:r>
              <a:rPr lang="ar-EG" dirty="0"/>
              <a:t>839 ----- 93                                805 ----- 508                          500 ----- 499</a:t>
            </a:r>
            <a:endParaRPr lang="en-US" dirty="0"/>
          </a:p>
          <a:p>
            <a:r>
              <a:rPr lang="ar-EG" dirty="0"/>
              <a:t> </a:t>
            </a:r>
            <a:endParaRPr lang="en-US" dirty="0"/>
          </a:p>
          <a:p>
            <a:r>
              <a:rPr lang="ar-EG" dirty="0"/>
              <a:t>3978 ----- 2999                           8910 ----- 80000           86000 ----- 86009 </a:t>
            </a:r>
            <a:endParaRPr lang="en-US" dirty="0"/>
          </a:p>
          <a:p>
            <a:r>
              <a:rPr lang="ar-EG" dirty="0"/>
              <a:t> </a:t>
            </a:r>
            <a:endParaRPr lang="en-US" dirty="0"/>
          </a:p>
          <a:p>
            <a:r>
              <a:rPr lang="ar-EG" dirty="0"/>
              <a:t>120005 ----- 120050               442350 ----- 443502               </a:t>
            </a:r>
            <a:r>
              <a:rPr lang="ar-EG" dirty="0" smtClean="0"/>
              <a:t>  </a:t>
            </a:r>
            <a:r>
              <a:rPr lang="ar-EG" dirty="0"/>
              <a:t>110559 </a:t>
            </a:r>
            <a:r>
              <a:rPr lang="ar-EG" dirty="0" smtClean="0"/>
              <a:t>-----</a:t>
            </a:r>
            <a:r>
              <a:rPr lang="en-US" dirty="0" smtClean="0"/>
              <a:t>55598</a:t>
            </a:r>
            <a:r>
              <a:rPr lang="en-US" dirty="0"/>
              <a:t> </a:t>
            </a:r>
          </a:p>
          <a:p>
            <a:r>
              <a:rPr lang="en-US" dirty="0"/>
              <a:t> </a:t>
            </a:r>
          </a:p>
          <a:p>
            <a:r>
              <a:rPr lang="en-US" dirty="0"/>
              <a:t> </a:t>
            </a:r>
          </a:p>
          <a:p>
            <a:r>
              <a:rPr lang="he-IL" b="1" dirty="0"/>
              <a:t>2</a:t>
            </a:r>
            <a:r>
              <a:rPr lang="ar-EG" b="1" dirty="0"/>
              <a:t>) </a:t>
            </a:r>
            <a:r>
              <a:rPr lang="ar-EG" b="1" u="sng" dirty="0"/>
              <a:t>أكمل برقم ملائما لتحصل على قضيّة صحيحة :-</a:t>
            </a:r>
            <a:endParaRPr lang="en-US" dirty="0"/>
          </a:p>
          <a:p>
            <a:r>
              <a:rPr lang="ar-EG" b="1" dirty="0"/>
              <a:t> </a:t>
            </a:r>
            <a:endParaRPr lang="en-US" dirty="0"/>
          </a:p>
          <a:p>
            <a:r>
              <a:rPr lang="ar-EG" dirty="0"/>
              <a:t> 5__82  &gt;  83223                   741 &lt; __74                                       80 &gt; 4__</a:t>
            </a:r>
            <a:endParaRPr lang="en-US" dirty="0"/>
          </a:p>
          <a:p>
            <a:r>
              <a:rPr lang="ar-EG" dirty="0"/>
              <a:t> </a:t>
            </a:r>
            <a:endParaRPr lang="en-US" dirty="0"/>
          </a:p>
          <a:p>
            <a:r>
              <a:rPr lang="ar-EG" dirty="0"/>
              <a:t>21999 &lt;  509__2          50__70 &gt; 5__700                        140__9 &gt; 0__901 </a:t>
            </a:r>
            <a:endParaRPr lang="en-US" dirty="0"/>
          </a:p>
          <a:p>
            <a:r>
              <a:rPr lang="he-IL" dirty="0"/>
              <a:t> </a:t>
            </a:r>
            <a:endParaRPr lang="en-US" dirty="0"/>
          </a:p>
          <a:p>
            <a:r>
              <a:rPr lang="he-IL" b="1" u="sng" dirty="0"/>
              <a:t>3)</a:t>
            </a:r>
            <a:r>
              <a:rPr lang="ar-EG" b="1" u="sng" dirty="0"/>
              <a:t>رتّب الأعداد الآتية تصاعديّا (ابدأ بالعدد الأصغر)</a:t>
            </a:r>
            <a:endParaRPr lang="en-US" dirty="0"/>
          </a:p>
          <a:p>
            <a:r>
              <a:rPr lang="he-IL" b="1" dirty="0"/>
              <a:t> </a:t>
            </a:r>
            <a:r>
              <a:rPr lang="ar-EG" dirty="0"/>
              <a:t>(250360                  25360                      250630                       256060     </a:t>
            </a:r>
            <a:endParaRPr lang="en-US" dirty="0"/>
          </a:p>
          <a:p>
            <a:r>
              <a:rPr lang="ar-EG" dirty="0"/>
              <a:t>---------------------- &gt; ----------------------- &gt; ---------------------- &gt; ---------------------- </a:t>
            </a:r>
            <a:endParaRPr lang="he-IL" dirty="0"/>
          </a:p>
        </p:txBody>
      </p:sp>
      <p:sp>
        <p:nvSpPr>
          <p:cNvPr id="2" name="מציין מיקום של כותרת תחתונה 1"/>
          <p:cNvSpPr>
            <a:spLocks noGrp="1"/>
          </p:cNvSpPr>
          <p:nvPr>
            <p:ph type="ftr" sz="quarter" idx="11"/>
          </p:nvPr>
        </p:nvSpPr>
        <p:spPr/>
        <p:txBody>
          <a:bodyPr/>
          <a:lstStyle/>
          <a:p>
            <a:r>
              <a:rPr lang="he-IL" dirty="0" smtClean="0">
                <a:solidFill>
                  <a:prstClr val="black">
                    <a:tint val="75000"/>
                  </a:prstClr>
                </a:solidFill>
              </a:rPr>
              <a:t>6</a:t>
            </a:r>
            <a:endParaRPr lang="he-IL" dirty="0">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A464ECD9-DF1C-47B6-8918-1D3909C847F7}" type="slidenum">
              <a:rPr lang="he-IL" smtClean="0">
                <a:solidFill>
                  <a:prstClr val="black">
                    <a:tint val="75000"/>
                  </a:prstClr>
                </a:solidFill>
              </a:rPr>
              <a:pPr/>
              <a:t>7</a:t>
            </a:fld>
            <a:endParaRPr lang="he-IL">
              <a:solidFill>
                <a:prstClr val="black">
                  <a:tint val="75000"/>
                </a:prstClr>
              </a:solidFill>
            </a:endParaRPr>
          </a:p>
        </p:txBody>
      </p:sp>
    </p:spTree>
    <p:extLst>
      <p:ext uri="{BB962C8B-B14F-4D97-AF65-F5344CB8AC3E}">
        <p14:creationId xmlns:p14="http://schemas.microsoft.com/office/powerpoint/2010/main" val="3546922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
          <p:cNvSpPr>
            <a:spLocks noChangeArrowheads="1"/>
          </p:cNvSpPr>
          <p:nvPr/>
        </p:nvSpPr>
        <p:spPr bwMode="auto">
          <a:xfrm>
            <a:off x="1443038" y="3932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ar-EG"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ar-EG"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11"/>
          <p:cNvSpPr>
            <a:spLocks noChangeArrowheads="1"/>
          </p:cNvSpPr>
          <p:nvPr/>
        </p:nvSpPr>
        <p:spPr bwMode="auto">
          <a:xfrm>
            <a:off x="1443038" y="450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12"/>
          <p:cNvSpPr>
            <a:spLocks noChangeArrowheads="1"/>
          </p:cNvSpPr>
          <p:nvPr/>
        </p:nvSpPr>
        <p:spPr bwMode="auto">
          <a:xfrm>
            <a:off x="1443038" y="5075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14"/>
          <p:cNvSpPr>
            <a:spLocks noChangeArrowheads="1"/>
          </p:cNvSpPr>
          <p:nvPr/>
        </p:nvSpPr>
        <p:spPr bwMode="auto">
          <a:xfrm>
            <a:off x="1443038" y="69040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endParaRPr kumimoji="0" lang="ar-EG" sz="1100" b="0" i="0" u="none" strike="noStrike" cap="none" normalizeH="0" baseline="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ar-EG"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t>
            </a:r>
            <a:endParaRPr kumimoji="0" lang="ar-EG"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15"/>
          <p:cNvSpPr>
            <a:spLocks noChangeArrowheads="1"/>
          </p:cNvSpPr>
          <p:nvPr/>
        </p:nvSpPr>
        <p:spPr bwMode="auto">
          <a:xfrm>
            <a:off x="1443038" y="81613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EG"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t>
            </a:r>
            <a:endParaRPr kumimoji="0" lang="ar-EG"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16"/>
          <p:cNvSpPr>
            <a:spLocks noChangeArrowheads="1"/>
          </p:cNvSpPr>
          <p:nvPr/>
        </p:nvSpPr>
        <p:spPr bwMode="auto">
          <a:xfrm>
            <a:off x="1443038" y="94186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EG"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t>
            </a:r>
            <a:endParaRPr kumimoji="0" lang="ar-EG"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17"/>
          <p:cNvSpPr>
            <a:spLocks noChangeArrowheads="1"/>
          </p:cNvSpPr>
          <p:nvPr/>
        </p:nvSpPr>
        <p:spPr bwMode="auto">
          <a:xfrm>
            <a:off x="1443038" y="10675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TextBox 15"/>
          <p:cNvSpPr txBox="1"/>
          <p:nvPr/>
        </p:nvSpPr>
        <p:spPr>
          <a:xfrm>
            <a:off x="6516216" y="548680"/>
            <a:ext cx="1944216" cy="646331"/>
          </a:xfrm>
          <a:prstGeom prst="rect">
            <a:avLst/>
          </a:prstGeom>
          <a:noFill/>
        </p:spPr>
        <p:txBody>
          <a:bodyPr wrap="square" rtlCol="1">
            <a:spAutoFit/>
          </a:bodyPr>
          <a:lstStyle/>
          <a:p>
            <a:r>
              <a:rPr lang="ar-AE" b="1" dirty="0" smtClean="0"/>
              <a:t>اكمل الجدول التالي:</a:t>
            </a:r>
          </a:p>
          <a:p>
            <a:endParaRPr lang="he-IL" dirty="0"/>
          </a:p>
        </p:txBody>
      </p:sp>
      <p:graphicFrame>
        <p:nvGraphicFramePr>
          <p:cNvPr id="17" name="טבלה 16"/>
          <p:cNvGraphicFramePr>
            <a:graphicFrameLocks noGrp="1"/>
          </p:cNvGraphicFramePr>
          <p:nvPr>
            <p:extLst>
              <p:ext uri="{D42A27DB-BD31-4B8C-83A1-F6EECF244321}">
                <p14:modId xmlns:p14="http://schemas.microsoft.com/office/powerpoint/2010/main" val="1092776293"/>
              </p:ext>
            </p:extLst>
          </p:nvPr>
        </p:nvGraphicFramePr>
        <p:xfrm>
          <a:off x="1043608" y="1340768"/>
          <a:ext cx="7560840" cy="4696296"/>
        </p:xfrm>
        <a:graphic>
          <a:graphicData uri="http://schemas.openxmlformats.org/drawingml/2006/table">
            <a:tbl>
              <a:tblPr rtl="1" firstRow="1" bandRow="1">
                <a:tableStyleId>{5940675A-B579-460E-94D1-54222C63F5DA}</a:tableStyleId>
              </a:tblPr>
              <a:tblGrid>
                <a:gridCol w="2520280">
                  <a:extLst>
                    <a:ext uri="{9D8B030D-6E8A-4147-A177-3AD203B41FA5}">
                      <a16:colId xmlns:a16="http://schemas.microsoft.com/office/drawing/2014/main" val="20000"/>
                    </a:ext>
                  </a:extLst>
                </a:gridCol>
                <a:gridCol w="2520280">
                  <a:extLst>
                    <a:ext uri="{9D8B030D-6E8A-4147-A177-3AD203B41FA5}">
                      <a16:colId xmlns:a16="http://schemas.microsoft.com/office/drawing/2014/main" val="20001"/>
                    </a:ext>
                  </a:extLst>
                </a:gridCol>
                <a:gridCol w="2520280">
                  <a:extLst>
                    <a:ext uri="{9D8B030D-6E8A-4147-A177-3AD203B41FA5}">
                      <a16:colId xmlns:a16="http://schemas.microsoft.com/office/drawing/2014/main" val="20002"/>
                    </a:ext>
                  </a:extLst>
                </a:gridCol>
              </a:tblGrid>
              <a:tr h="587037">
                <a:tc>
                  <a:txBody>
                    <a:bodyPr/>
                    <a:lstStyle/>
                    <a:p>
                      <a:pPr rtl="1"/>
                      <a:r>
                        <a:rPr lang="ar-AE" b="1" dirty="0" smtClean="0"/>
                        <a:t>العدد التالي</a:t>
                      </a:r>
                      <a:endParaRPr lang="he-IL" b="1" dirty="0"/>
                    </a:p>
                  </a:txBody>
                  <a:tcPr/>
                </a:tc>
                <a:tc>
                  <a:txBody>
                    <a:bodyPr/>
                    <a:lstStyle/>
                    <a:p>
                      <a:pPr rtl="1"/>
                      <a:r>
                        <a:rPr lang="ar-AE" b="1" dirty="0" smtClean="0"/>
                        <a:t>العدد</a:t>
                      </a:r>
                      <a:endParaRPr lang="he-IL" b="1" dirty="0"/>
                    </a:p>
                  </a:txBody>
                  <a:tcPr/>
                </a:tc>
                <a:tc>
                  <a:txBody>
                    <a:bodyPr/>
                    <a:lstStyle/>
                    <a:p>
                      <a:pPr rtl="1"/>
                      <a:r>
                        <a:rPr lang="ar-AE" b="1" dirty="0" smtClean="0"/>
                        <a:t>العدد السابق</a:t>
                      </a:r>
                      <a:endParaRPr lang="he-IL" b="1" dirty="0"/>
                    </a:p>
                  </a:txBody>
                  <a:tcPr/>
                </a:tc>
                <a:extLst>
                  <a:ext uri="{0D108BD9-81ED-4DB2-BD59-A6C34878D82A}">
                    <a16:rowId xmlns:a16="http://schemas.microsoft.com/office/drawing/2014/main" val="10000"/>
                  </a:ext>
                </a:extLst>
              </a:tr>
              <a:tr h="587037">
                <a:tc>
                  <a:txBody>
                    <a:bodyPr/>
                    <a:lstStyle/>
                    <a:p>
                      <a:pPr rtl="1"/>
                      <a:endParaRPr lang="he-IL" dirty="0"/>
                    </a:p>
                  </a:txBody>
                  <a:tcPr/>
                </a:tc>
                <a:tc>
                  <a:txBody>
                    <a:bodyPr/>
                    <a:lstStyle/>
                    <a:p>
                      <a:pPr rtl="1"/>
                      <a:r>
                        <a:rPr lang="ar-AE" dirty="0" smtClean="0"/>
                        <a:t>90,000</a:t>
                      </a:r>
                      <a:endParaRPr lang="he-IL" dirty="0"/>
                    </a:p>
                  </a:txBody>
                  <a:tcPr/>
                </a:tc>
                <a:tc>
                  <a:txBody>
                    <a:bodyPr/>
                    <a:lstStyle/>
                    <a:p>
                      <a:pPr rtl="1"/>
                      <a:endParaRPr lang="he-IL" dirty="0"/>
                    </a:p>
                  </a:txBody>
                  <a:tcPr/>
                </a:tc>
                <a:extLst>
                  <a:ext uri="{0D108BD9-81ED-4DB2-BD59-A6C34878D82A}">
                    <a16:rowId xmlns:a16="http://schemas.microsoft.com/office/drawing/2014/main" val="10001"/>
                  </a:ext>
                </a:extLst>
              </a:tr>
              <a:tr h="587037">
                <a:tc>
                  <a:txBody>
                    <a:bodyPr/>
                    <a:lstStyle/>
                    <a:p>
                      <a:pPr rtl="1"/>
                      <a:endParaRPr lang="he-IL" dirty="0"/>
                    </a:p>
                  </a:txBody>
                  <a:tcPr/>
                </a:tc>
                <a:tc>
                  <a:txBody>
                    <a:bodyPr/>
                    <a:lstStyle/>
                    <a:p>
                      <a:pPr rtl="1"/>
                      <a:endParaRPr lang="he-IL"/>
                    </a:p>
                  </a:txBody>
                  <a:tcPr/>
                </a:tc>
                <a:tc>
                  <a:txBody>
                    <a:bodyPr/>
                    <a:lstStyle/>
                    <a:p>
                      <a:pPr rtl="1"/>
                      <a:r>
                        <a:rPr lang="ar-AE" dirty="0" smtClean="0"/>
                        <a:t>801,198</a:t>
                      </a:r>
                      <a:endParaRPr lang="he-IL" dirty="0"/>
                    </a:p>
                  </a:txBody>
                  <a:tcPr/>
                </a:tc>
                <a:extLst>
                  <a:ext uri="{0D108BD9-81ED-4DB2-BD59-A6C34878D82A}">
                    <a16:rowId xmlns:a16="http://schemas.microsoft.com/office/drawing/2014/main" val="10002"/>
                  </a:ext>
                </a:extLst>
              </a:tr>
              <a:tr h="587037">
                <a:tc>
                  <a:txBody>
                    <a:bodyPr/>
                    <a:lstStyle/>
                    <a:p>
                      <a:pPr rtl="1"/>
                      <a:endParaRPr lang="he-IL" dirty="0"/>
                    </a:p>
                  </a:txBody>
                  <a:tcPr/>
                </a:tc>
                <a:tc>
                  <a:txBody>
                    <a:bodyPr/>
                    <a:lstStyle/>
                    <a:p>
                      <a:pPr rtl="1"/>
                      <a:r>
                        <a:rPr lang="ar-AE" dirty="0" smtClean="0"/>
                        <a:t>748,625</a:t>
                      </a:r>
                      <a:endParaRPr lang="he-IL" dirty="0"/>
                    </a:p>
                  </a:txBody>
                  <a:tcPr/>
                </a:tc>
                <a:tc>
                  <a:txBody>
                    <a:bodyPr/>
                    <a:lstStyle/>
                    <a:p>
                      <a:pPr rtl="1"/>
                      <a:endParaRPr lang="he-IL" dirty="0"/>
                    </a:p>
                  </a:txBody>
                  <a:tcPr/>
                </a:tc>
                <a:extLst>
                  <a:ext uri="{0D108BD9-81ED-4DB2-BD59-A6C34878D82A}">
                    <a16:rowId xmlns:a16="http://schemas.microsoft.com/office/drawing/2014/main" val="10003"/>
                  </a:ext>
                </a:extLst>
              </a:tr>
              <a:tr h="587037">
                <a:tc>
                  <a:txBody>
                    <a:bodyPr/>
                    <a:lstStyle/>
                    <a:p>
                      <a:pPr rtl="1"/>
                      <a:endParaRPr lang="he-IL"/>
                    </a:p>
                  </a:txBody>
                  <a:tcPr/>
                </a:tc>
                <a:tc>
                  <a:txBody>
                    <a:bodyPr/>
                    <a:lstStyle/>
                    <a:p>
                      <a:pPr rtl="1"/>
                      <a:r>
                        <a:rPr lang="ar-AE" dirty="0" smtClean="0"/>
                        <a:t>1,387,902</a:t>
                      </a:r>
                      <a:endParaRPr lang="he-IL" dirty="0"/>
                    </a:p>
                  </a:txBody>
                  <a:tcPr/>
                </a:tc>
                <a:tc>
                  <a:txBody>
                    <a:bodyPr/>
                    <a:lstStyle/>
                    <a:p>
                      <a:pPr rtl="1"/>
                      <a:endParaRPr lang="he-IL"/>
                    </a:p>
                  </a:txBody>
                  <a:tcPr/>
                </a:tc>
                <a:extLst>
                  <a:ext uri="{0D108BD9-81ED-4DB2-BD59-A6C34878D82A}">
                    <a16:rowId xmlns:a16="http://schemas.microsoft.com/office/drawing/2014/main" val="10004"/>
                  </a:ext>
                </a:extLst>
              </a:tr>
              <a:tr h="587037">
                <a:tc>
                  <a:txBody>
                    <a:bodyPr/>
                    <a:lstStyle/>
                    <a:p>
                      <a:pPr rtl="1"/>
                      <a:r>
                        <a:rPr lang="ar-AE" dirty="0" smtClean="0"/>
                        <a:t>258,120</a:t>
                      </a:r>
                      <a:endParaRPr lang="he-IL" dirty="0"/>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10005"/>
                  </a:ext>
                </a:extLst>
              </a:tr>
              <a:tr h="587037">
                <a:tc>
                  <a:txBody>
                    <a:bodyPr/>
                    <a:lstStyle/>
                    <a:p>
                      <a:pPr rtl="1"/>
                      <a:endParaRPr lang="he-IL"/>
                    </a:p>
                  </a:txBody>
                  <a:tcPr/>
                </a:tc>
                <a:tc>
                  <a:txBody>
                    <a:bodyPr/>
                    <a:lstStyle/>
                    <a:p>
                      <a:pPr rtl="1"/>
                      <a:r>
                        <a:rPr lang="ar-AE" dirty="0" smtClean="0"/>
                        <a:t>100,000</a:t>
                      </a:r>
                      <a:endParaRPr lang="he-IL" dirty="0"/>
                    </a:p>
                  </a:txBody>
                  <a:tcPr/>
                </a:tc>
                <a:tc>
                  <a:txBody>
                    <a:bodyPr/>
                    <a:lstStyle/>
                    <a:p>
                      <a:pPr rtl="1"/>
                      <a:endParaRPr lang="he-IL"/>
                    </a:p>
                  </a:txBody>
                  <a:tcPr/>
                </a:tc>
                <a:extLst>
                  <a:ext uri="{0D108BD9-81ED-4DB2-BD59-A6C34878D82A}">
                    <a16:rowId xmlns:a16="http://schemas.microsoft.com/office/drawing/2014/main" val="10006"/>
                  </a:ext>
                </a:extLst>
              </a:tr>
              <a:tr h="587037">
                <a:tc>
                  <a:txBody>
                    <a:bodyPr/>
                    <a:lstStyle/>
                    <a:p>
                      <a:pPr rtl="1"/>
                      <a:endParaRPr lang="he-IL"/>
                    </a:p>
                  </a:txBody>
                  <a:tcPr/>
                </a:tc>
                <a:tc>
                  <a:txBody>
                    <a:bodyPr/>
                    <a:lstStyle/>
                    <a:p>
                      <a:pPr rtl="1"/>
                      <a:r>
                        <a:rPr lang="ar-AE" dirty="0" smtClean="0"/>
                        <a:t>1,259</a:t>
                      </a:r>
                      <a:endParaRPr lang="he-IL" dirty="0"/>
                    </a:p>
                  </a:txBody>
                  <a:tcPr/>
                </a:tc>
                <a:tc>
                  <a:txBody>
                    <a:bodyPr/>
                    <a:lstStyle/>
                    <a:p>
                      <a:pPr rtl="1"/>
                      <a:endParaRPr lang="he-IL" dirty="0"/>
                    </a:p>
                  </a:txBody>
                  <a:tcPr/>
                </a:tc>
                <a:extLst>
                  <a:ext uri="{0D108BD9-81ED-4DB2-BD59-A6C34878D82A}">
                    <a16:rowId xmlns:a16="http://schemas.microsoft.com/office/drawing/2014/main" val="10007"/>
                  </a:ext>
                </a:extLst>
              </a:tr>
            </a:tbl>
          </a:graphicData>
        </a:graphic>
      </p:graphicFrame>
      <p:sp>
        <p:nvSpPr>
          <p:cNvPr id="18" name="מציין מיקום של כותרת תחתונה 17"/>
          <p:cNvSpPr>
            <a:spLocks noGrp="1"/>
          </p:cNvSpPr>
          <p:nvPr>
            <p:ph type="ftr" sz="quarter" idx="11"/>
          </p:nvPr>
        </p:nvSpPr>
        <p:spPr/>
        <p:txBody>
          <a:bodyPr/>
          <a:lstStyle/>
          <a:p>
            <a:r>
              <a:rPr lang="he-IL" dirty="0" smtClean="0">
                <a:solidFill>
                  <a:prstClr val="black">
                    <a:tint val="75000"/>
                  </a:prstClr>
                </a:solidFill>
              </a:rPr>
              <a:t>7</a:t>
            </a:r>
            <a:endParaRPr lang="he-IL" dirty="0">
              <a:solidFill>
                <a:prstClr val="black">
                  <a:tint val="75000"/>
                </a:prstClr>
              </a:solidFill>
            </a:endParaRPr>
          </a:p>
        </p:txBody>
      </p:sp>
      <p:sp>
        <p:nvSpPr>
          <p:cNvPr id="19" name="מציין מיקום של מספר שקופית 18"/>
          <p:cNvSpPr>
            <a:spLocks noGrp="1"/>
          </p:cNvSpPr>
          <p:nvPr>
            <p:ph type="sldNum" sz="quarter" idx="12"/>
          </p:nvPr>
        </p:nvSpPr>
        <p:spPr/>
        <p:txBody>
          <a:bodyPr/>
          <a:lstStyle/>
          <a:p>
            <a:fld id="{A464ECD9-DF1C-47B6-8918-1D3909C847F7}" type="slidenum">
              <a:rPr lang="he-IL" smtClean="0">
                <a:solidFill>
                  <a:prstClr val="black">
                    <a:tint val="75000"/>
                  </a:prstClr>
                </a:solidFill>
              </a:rPr>
              <a:pPr/>
              <a:t>8</a:t>
            </a:fld>
            <a:endParaRPr lang="he-IL">
              <a:solidFill>
                <a:prstClr val="black">
                  <a:tint val="75000"/>
                </a:prstClr>
              </a:solidFill>
            </a:endParaRPr>
          </a:p>
        </p:txBody>
      </p:sp>
    </p:spTree>
    <p:extLst>
      <p:ext uri="{BB962C8B-B14F-4D97-AF65-F5344CB8AC3E}">
        <p14:creationId xmlns:p14="http://schemas.microsoft.com/office/powerpoint/2010/main" val="4244105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2"/>
          </p:nvPr>
        </p:nvSpPr>
        <p:spPr>
          <a:xfrm>
            <a:off x="6502636" y="6062320"/>
            <a:ext cx="2133600" cy="808220"/>
          </a:xfrm>
        </p:spPr>
        <p:txBody>
          <a:bodyPr/>
          <a:lstStyle/>
          <a:p>
            <a:endParaRPr lang="en-US" dirty="0">
              <a:solidFill>
                <a:prstClr val="black">
                  <a:tint val="75000"/>
                </a:prstClr>
              </a:solidFill>
            </a:endParaRPr>
          </a:p>
        </p:txBody>
      </p:sp>
      <p:sp>
        <p:nvSpPr>
          <p:cNvPr id="3" name="מלבן 2"/>
          <p:cNvSpPr/>
          <p:nvPr/>
        </p:nvSpPr>
        <p:spPr>
          <a:xfrm>
            <a:off x="1051393" y="881148"/>
            <a:ext cx="7584843" cy="830997"/>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SA" sz="2400" b="0" i="0" u="none" strike="noStrike" kern="0" cap="none" spc="0" normalizeH="0" baseline="0" noProof="0" dirty="0" smtClean="0">
                <a:ln>
                  <a:noFill/>
                </a:ln>
                <a:solidFill>
                  <a:prstClr val="black"/>
                </a:solidFill>
                <a:effectLst/>
                <a:uLnTx/>
                <a:uFillTx/>
                <a:latin typeface="Microsoft Uighur" pitchFamily="2" charset="-78"/>
                <a:cs typeface="Microsoft Uighur" pitchFamily="2" charset="-78"/>
              </a:rPr>
              <a:t>الكسر هو العدد الناتج عن شيء كامل (واحد صحيح) مقسوم إلى عدد من الأقسام المتساوية ومأخوذ عددا معينا من هذه الأقسام. بالرسم نحن نلون الأقسام التي نريد أخذها أو اختيارها من الواحد الصحيح.</a:t>
            </a:r>
            <a:endParaRPr kumimoji="0" lang="he-IL" sz="1400" b="0" i="0" u="none" strike="noStrike" kern="0" cap="none" spc="0" normalizeH="0" baseline="0" noProof="0" dirty="0" smtClean="0">
              <a:ln>
                <a:noFill/>
              </a:ln>
              <a:solidFill>
                <a:sysClr val="windowText" lastClr="000000"/>
              </a:solidFill>
              <a:effectLst/>
              <a:uLnTx/>
              <a:uFillTx/>
            </a:endParaRPr>
          </a:p>
        </p:txBody>
      </p:sp>
      <p:sp>
        <p:nvSpPr>
          <p:cNvPr id="4" name="מלבן 3"/>
          <p:cNvSpPr/>
          <p:nvPr/>
        </p:nvSpPr>
        <p:spPr>
          <a:xfrm>
            <a:off x="6127593" y="188640"/>
            <a:ext cx="2481769" cy="92333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smtClean="0">
                <a:ln>
                  <a:noFill/>
                </a:ln>
                <a:solidFill>
                  <a:srgbClr val="FF8D3E"/>
                </a:solidFill>
                <a:effectLst>
                  <a:outerShdw blurRad="53975" dist="22860" dir="5400000" algn="tl" rotWithShape="0">
                    <a:srgbClr val="000000">
                      <a:alpha val="55000"/>
                    </a:srgbClr>
                  </a:outerShdw>
                </a:effectLst>
                <a:uLnTx/>
                <a:uFillTx/>
                <a:latin typeface="Microsoft Uighur" pitchFamily="2" charset="-78"/>
                <a:ea typeface="+mj-ea"/>
                <a:cs typeface="Microsoft Uighur" pitchFamily="2" charset="-78"/>
              </a:rPr>
              <a:t>ما هو الكسر؟ </a:t>
            </a:r>
            <a:endParaRPr kumimoji="0" lang="he-IL" sz="1600" b="0" i="0" u="none" strike="noStrike" kern="0" cap="none" spc="0" normalizeH="0" baseline="0" noProof="0" dirty="0" smtClean="0">
              <a:ln>
                <a:noFill/>
              </a:ln>
              <a:solidFill>
                <a:sysClr val="windowText" lastClr="000000"/>
              </a:solidFill>
              <a:effectLst/>
              <a:uLnTx/>
              <a:uFillTx/>
            </a:endParaRPr>
          </a:p>
        </p:txBody>
      </p:sp>
      <p:sp>
        <p:nvSpPr>
          <p:cNvPr id="5" name="מלבן 4"/>
          <p:cNvSpPr/>
          <p:nvPr/>
        </p:nvSpPr>
        <p:spPr>
          <a:xfrm>
            <a:off x="-292225" y="2186872"/>
            <a:ext cx="9390789" cy="2400657"/>
          </a:xfrm>
          <a:prstGeom prst="rect">
            <a:avLst/>
          </a:prstGeom>
        </p:spPr>
        <p:txBody>
          <a:bodyPr wrap="square">
            <a:spAutoFit/>
          </a:bodyPr>
          <a:lstStyle/>
          <a:p>
            <a:pPr marL="265113" lvl="0" indent="-265113" eaLnBrk="0" fontAlgn="base" hangingPunct="0">
              <a:spcBef>
                <a:spcPts val="250"/>
              </a:spcBef>
              <a:spcAft>
                <a:spcPct val="0"/>
              </a:spcAft>
              <a:buClr>
                <a:srgbClr val="F07F09"/>
              </a:buClr>
              <a:buSzPct val="80000"/>
              <a:buFont typeface="Wingdings 2" pitchFamily="18" charset="2"/>
              <a:buChar char=""/>
            </a:pPr>
            <a:r>
              <a:rPr lang="ar-SA" sz="2800" dirty="0">
                <a:solidFill>
                  <a:prstClr val="black"/>
                </a:solidFill>
                <a:latin typeface="Microsoft Uighur" pitchFamily="2" charset="-78"/>
                <a:cs typeface="Microsoft Uighur" pitchFamily="2" charset="-78"/>
              </a:rPr>
              <a:t>عدد الأقسام المتساوية التي يقسم إليها الشيء الكامل تدعى</a:t>
            </a:r>
            <a:r>
              <a:rPr lang="ar-SA" sz="2800" b="1" dirty="0">
                <a:solidFill>
                  <a:prstClr val="black"/>
                </a:solidFill>
                <a:latin typeface="Microsoft Uighur" pitchFamily="2" charset="-78"/>
                <a:cs typeface="Microsoft Uighur" pitchFamily="2" charset="-78"/>
              </a:rPr>
              <a:t>: مقام الكسر. </a:t>
            </a:r>
          </a:p>
          <a:p>
            <a:pPr marL="265113" lvl="0" indent="-265113" eaLnBrk="0" fontAlgn="base" hangingPunct="0">
              <a:spcBef>
                <a:spcPts val="250"/>
              </a:spcBef>
              <a:spcAft>
                <a:spcPct val="0"/>
              </a:spcAft>
              <a:buClr>
                <a:srgbClr val="F07F09"/>
              </a:buClr>
              <a:buSzPct val="80000"/>
              <a:buFont typeface="Wingdings 2" pitchFamily="18" charset="2"/>
              <a:buChar char=""/>
            </a:pPr>
            <a:endParaRPr lang="ar-SA" sz="2800" dirty="0">
              <a:solidFill>
                <a:prstClr val="black"/>
              </a:solidFill>
              <a:latin typeface="Microsoft Uighur" pitchFamily="2" charset="-78"/>
              <a:cs typeface="Microsoft Uighur" pitchFamily="2" charset="-78"/>
            </a:endParaRPr>
          </a:p>
          <a:p>
            <a:pPr marL="265113" lvl="0" indent="-265113" eaLnBrk="0" fontAlgn="base" hangingPunct="0">
              <a:spcBef>
                <a:spcPts val="250"/>
              </a:spcBef>
              <a:spcAft>
                <a:spcPct val="0"/>
              </a:spcAft>
              <a:buClr>
                <a:srgbClr val="F07F09"/>
              </a:buClr>
              <a:buSzPct val="80000"/>
              <a:buFont typeface="Wingdings 2" pitchFamily="18" charset="2"/>
              <a:buChar char=""/>
            </a:pPr>
            <a:r>
              <a:rPr lang="ar-SA" sz="2800" dirty="0">
                <a:solidFill>
                  <a:prstClr val="black"/>
                </a:solidFill>
                <a:latin typeface="Microsoft Uighur" pitchFamily="2" charset="-78"/>
                <a:cs typeface="Microsoft Uighur" pitchFamily="2" charset="-78"/>
              </a:rPr>
              <a:t>عدد الأقسام المأخوذة أو الملونة من الشيء الكامل تدعى</a:t>
            </a:r>
            <a:r>
              <a:rPr lang="ar-SA" sz="2800" b="1" dirty="0">
                <a:solidFill>
                  <a:prstClr val="black"/>
                </a:solidFill>
                <a:latin typeface="Microsoft Uighur" pitchFamily="2" charset="-78"/>
                <a:cs typeface="Microsoft Uighur" pitchFamily="2" charset="-78"/>
              </a:rPr>
              <a:t>: بسط الكسر.</a:t>
            </a:r>
          </a:p>
          <a:p>
            <a:pPr marL="265113" lvl="0" indent="-265113" eaLnBrk="0" fontAlgn="base" hangingPunct="0">
              <a:spcBef>
                <a:spcPts val="250"/>
              </a:spcBef>
              <a:spcAft>
                <a:spcPct val="0"/>
              </a:spcAft>
              <a:buClr>
                <a:srgbClr val="F07F09"/>
              </a:buClr>
              <a:buSzPct val="80000"/>
              <a:buFont typeface="Wingdings 2" pitchFamily="18" charset="2"/>
              <a:buChar char=""/>
            </a:pPr>
            <a:endParaRPr lang="ar-SA" sz="2800" dirty="0">
              <a:solidFill>
                <a:prstClr val="black"/>
              </a:solidFill>
              <a:latin typeface="Microsoft Uighur" pitchFamily="2" charset="-78"/>
              <a:cs typeface="Microsoft Uighur" pitchFamily="2" charset="-78"/>
            </a:endParaRPr>
          </a:p>
          <a:p>
            <a:pPr marL="265113" lvl="0" indent="-265113" eaLnBrk="0" fontAlgn="base" hangingPunct="0">
              <a:spcBef>
                <a:spcPts val="250"/>
              </a:spcBef>
              <a:spcAft>
                <a:spcPct val="0"/>
              </a:spcAft>
              <a:buClr>
                <a:srgbClr val="F07F09"/>
              </a:buClr>
              <a:buSzPct val="80000"/>
              <a:buFont typeface="Wingdings 2" pitchFamily="18" charset="2"/>
              <a:buChar char=""/>
            </a:pPr>
            <a:r>
              <a:rPr lang="ar-SA" sz="2800" b="1" dirty="0">
                <a:solidFill>
                  <a:prstClr val="black"/>
                </a:solidFill>
                <a:latin typeface="Microsoft Uighur" pitchFamily="2" charset="-78"/>
                <a:cs typeface="Microsoft Uighur" pitchFamily="2" charset="-78"/>
              </a:rPr>
              <a:t>خط الكسر </a:t>
            </a:r>
            <a:r>
              <a:rPr lang="ar-SA" sz="2800" dirty="0">
                <a:solidFill>
                  <a:prstClr val="black"/>
                </a:solidFill>
                <a:latin typeface="Microsoft Uighur" pitchFamily="2" charset="-78"/>
                <a:cs typeface="Microsoft Uighur" pitchFamily="2" charset="-78"/>
              </a:rPr>
              <a:t>يدل على ان الشكل مقسم الى اقسام متساوية</a:t>
            </a:r>
          </a:p>
        </p:txBody>
      </p:sp>
      <p:pic>
        <p:nvPicPr>
          <p:cNvPr id="6" name="Picture 2"/>
          <p:cNvPicPr>
            <a:picLocks noChangeAspect="1" noChangeArrowheads="1"/>
          </p:cNvPicPr>
          <p:nvPr/>
        </p:nvPicPr>
        <p:blipFill>
          <a:blip r:embed="rId2" cstate="print"/>
          <a:srcRect l="18750" t="24001" r="16875" b="23000"/>
          <a:stretch>
            <a:fillRect/>
          </a:stretch>
        </p:blipFill>
        <p:spPr bwMode="auto">
          <a:xfrm>
            <a:off x="827584" y="4498200"/>
            <a:ext cx="4775200" cy="1382316"/>
          </a:xfrm>
          <a:prstGeom prst="rect">
            <a:avLst/>
          </a:prstGeom>
          <a:noFill/>
          <a:ln w="9525">
            <a:noFill/>
            <a:miter lim="800000"/>
            <a:headEnd/>
            <a:tailEnd/>
          </a:ln>
        </p:spPr>
      </p:pic>
      <p:sp>
        <p:nvSpPr>
          <p:cNvPr id="7" name="מציין מיקום של כותרת תחתונה 6"/>
          <p:cNvSpPr>
            <a:spLocks noGrp="1"/>
          </p:cNvSpPr>
          <p:nvPr>
            <p:ph type="ftr" sz="quarter" idx="11"/>
          </p:nvPr>
        </p:nvSpPr>
        <p:spPr/>
        <p:txBody>
          <a:bodyPr/>
          <a:lstStyle/>
          <a:p>
            <a:r>
              <a:rPr lang="he-IL" dirty="0" smtClean="0">
                <a:solidFill>
                  <a:prstClr val="black">
                    <a:tint val="75000"/>
                  </a:prstClr>
                </a:solidFill>
              </a:rPr>
              <a:t>9</a:t>
            </a:r>
            <a:endParaRPr lang="he-IL" dirty="0">
              <a:solidFill>
                <a:prstClr val="black">
                  <a:tint val="75000"/>
                </a:prstClr>
              </a:solidFill>
            </a:endParaRPr>
          </a:p>
        </p:txBody>
      </p:sp>
    </p:spTree>
    <p:extLst>
      <p:ext uri="{BB962C8B-B14F-4D97-AF65-F5344CB8AC3E}">
        <p14:creationId xmlns:p14="http://schemas.microsoft.com/office/powerpoint/2010/main" val="374717696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464</Words>
  <Application>Microsoft Office PowerPoint</Application>
  <PresentationFormat>‫הצגה על המסך (4:3)</PresentationFormat>
  <Paragraphs>202</Paragraphs>
  <Slides>15</Slides>
  <Notes>0</Notes>
  <HiddenSlides>0</HiddenSlides>
  <MMClips>0</MMClips>
  <ScaleCrop>false</ScaleCrop>
  <HeadingPairs>
    <vt:vector size="6" baseType="variant">
      <vt:variant>
        <vt:lpstr>גופנים בשימוש</vt:lpstr>
      </vt:variant>
      <vt:variant>
        <vt:i4>6</vt:i4>
      </vt:variant>
      <vt:variant>
        <vt:lpstr>ערכת נושא</vt:lpstr>
      </vt:variant>
      <vt:variant>
        <vt:i4>4</vt:i4>
      </vt:variant>
      <vt:variant>
        <vt:lpstr>כותרות שקופיות</vt:lpstr>
      </vt:variant>
      <vt:variant>
        <vt:i4>15</vt:i4>
      </vt:variant>
    </vt:vector>
  </HeadingPairs>
  <TitlesOfParts>
    <vt:vector size="25" baseType="lpstr">
      <vt:lpstr>Arial</vt:lpstr>
      <vt:lpstr>Calibri</vt:lpstr>
      <vt:lpstr>Cambria Math</vt:lpstr>
      <vt:lpstr>Microsoft Uighur</vt:lpstr>
      <vt:lpstr>Times New Roman</vt:lpstr>
      <vt:lpstr>Wingdings 2</vt:lpstr>
      <vt:lpstr>1_ערכת נושא Office</vt:lpstr>
      <vt:lpstr>2_ערכת נושא Office</vt:lpstr>
      <vt:lpstr>Office Theme</vt:lpstr>
      <vt:lpstr>4_ערכת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User7</dc:creator>
  <cp:lastModifiedBy>PC</cp:lastModifiedBy>
  <cp:revision>13</cp:revision>
  <dcterms:created xsi:type="dcterms:W3CDTF">2020-11-28T13:30:16Z</dcterms:created>
  <dcterms:modified xsi:type="dcterms:W3CDTF">2024-09-24T12:57:00Z</dcterms:modified>
</cp:coreProperties>
</file>