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B8B8BAA-FE8D-DFF0-A41C-4F3546D140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82E06E56-B093-075C-AB3D-D7E6BA7867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9E5C56E-064C-DB65-2774-A87D19A13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DB79E-FB3D-4754-8827-9793475FDDEC}" type="datetimeFigureOut">
              <a:rPr lang="he-IL" smtClean="0"/>
              <a:t>ה'/תשרי/תשפ"ה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5AA1720-09A0-3925-CDCB-3DFF4F6B5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757E134-642D-57A4-A71E-EC2B1A829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D8F62-4FB6-45E0-B868-CAC3158FB2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743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DB99554-C3C2-3FD3-579E-CFF8A002C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FF38322D-3779-DEE3-56DF-597615D077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60F8070-F0D6-F8A2-207C-60AF89731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DB79E-FB3D-4754-8827-9793475FDDEC}" type="datetimeFigureOut">
              <a:rPr lang="he-IL" smtClean="0"/>
              <a:t>ה'/תשרי/תשפ"ה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4B65F7E-6DAE-64B5-A4AD-126666EB9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89F1355-75EE-DE71-0D1F-2ADD38178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D8F62-4FB6-45E0-B868-CAC3158FB2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73481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3DA0C27B-2546-11A3-C7BD-BEDA6D351D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D1A57492-3004-7D61-8F39-7F89B071B4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8C324EA-159C-1E6F-09E1-3CE5F5D5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DB79E-FB3D-4754-8827-9793475FDDEC}" type="datetimeFigureOut">
              <a:rPr lang="he-IL" smtClean="0"/>
              <a:t>ה'/תשרי/תשפ"ה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83A56EAC-017C-DA47-4A4B-7579292D5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2A862A8-1827-26EA-4FA9-43CDCCFF2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D8F62-4FB6-45E0-B868-CAC3158FB2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43643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D7C4847-EA8B-87FD-A571-205253141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031104BF-2259-86FC-C44F-1797DBDCB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4CED114-F839-A6F2-9B2C-040FCDB7F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DB79E-FB3D-4754-8827-9793475FDDEC}" type="datetimeFigureOut">
              <a:rPr lang="he-IL" smtClean="0"/>
              <a:t>ה'/תשרי/תשפ"ה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F0AB96C-03D5-444E-0CA4-E6D751B69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0776180-60F5-8C3B-9E49-CC1F5A7A9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D8F62-4FB6-45E0-B868-CAC3158FB2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96144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D92DA19-D070-2F0D-B3B0-444901804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6198B76D-79D1-8646-B161-224B17AF1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7B8D49F-262F-2A13-77A5-063C3EB9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DB79E-FB3D-4754-8827-9793475FDDEC}" type="datetimeFigureOut">
              <a:rPr lang="he-IL" smtClean="0"/>
              <a:t>ה'/תשרי/תשפ"ה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72F72EB-3F80-ABD8-1A70-BCF7F50AC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62F6E9D-2ABF-F65E-4742-749DAFA82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D8F62-4FB6-45E0-B868-CAC3158FB2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82583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A8FD651-DF05-3078-3F41-372F7A378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4449F31-920D-E170-0959-9337B917C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6F07C78A-BCD6-F4C6-90D3-AE9627E8B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05AFE763-14E8-EB03-ABA1-E8472370B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DB79E-FB3D-4754-8827-9793475FDDEC}" type="datetimeFigureOut">
              <a:rPr lang="he-IL" smtClean="0"/>
              <a:t>ה'/תשרי/תשפ"ה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EDFE4033-72CF-5FEB-3FB5-32ABBAE29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9288AB43-9354-D640-4CBE-28CC9A598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D8F62-4FB6-45E0-B868-CAC3158FB2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24033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F457704-99D9-3905-244A-7DC5397D1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2A2F4755-6F0B-0648-3960-47E455B21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3DDF99AC-C3E1-0BAE-45DC-E13FAE0FD1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26AA420D-F33C-86A3-D77B-73C582AB98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BF211372-264C-C471-A5FB-F8B37469BB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E61C7EB9-FEF3-F1F9-9269-0292423E2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DB79E-FB3D-4754-8827-9793475FDDEC}" type="datetimeFigureOut">
              <a:rPr lang="he-IL" smtClean="0"/>
              <a:t>ה'/תשרי/תשפ"ה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10058CD0-E7E6-8005-E61C-CE66FBEA8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72DBD3BB-4FFF-E184-79C9-6BB808C1D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D8F62-4FB6-45E0-B868-CAC3158FB2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67614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90FF126-4EAC-E160-CEB3-71793389F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E4507D24-A8ED-FA69-C626-02501B00F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DB79E-FB3D-4754-8827-9793475FDDEC}" type="datetimeFigureOut">
              <a:rPr lang="he-IL" smtClean="0"/>
              <a:t>ה'/תשרי/תשפ"ה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E3B82B57-F175-F0B8-5F69-59DB44D54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FCBF7193-6A45-F6FE-859E-F098ED06F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D8F62-4FB6-45E0-B868-CAC3158FB2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8528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14838141-457F-0E48-1EA6-3532027D1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DB79E-FB3D-4754-8827-9793475FDDEC}" type="datetimeFigureOut">
              <a:rPr lang="he-IL" smtClean="0"/>
              <a:t>ה'/תשרי/תשפ"ה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A9E297AA-3B9A-6EF2-C646-CE7198DB4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17DC0429-747B-4441-B988-274EEA9FA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D8F62-4FB6-45E0-B868-CAC3158FB2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7812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E1E8BCA-5A3E-F315-3750-42347BB07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546AA14-6E63-52AC-8BF4-16700367D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F5DDDCBF-B2BC-0204-585D-E064FFE1D1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0621D3DD-F5CF-489A-0C24-003F4DCF3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DB79E-FB3D-4754-8827-9793475FDDEC}" type="datetimeFigureOut">
              <a:rPr lang="he-IL" smtClean="0"/>
              <a:t>ה'/תשרי/תשפ"ה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F64BACDA-E906-D837-37D2-D5A09561A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D222A8B6-F03E-6202-ACC9-1E051AE30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D8F62-4FB6-45E0-B868-CAC3158FB2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2737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3226342-5952-BB26-4F02-5AC7FAE23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8EAF7E70-66F6-DDF6-DBC8-EE313A3A50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78AF8250-E6A3-6734-DC3C-3F953F1A8F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34D337FA-4554-C5B0-14FF-AFD7E3538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DB79E-FB3D-4754-8827-9793475FDDEC}" type="datetimeFigureOut">
              <a:rPr lang="he-IL" smtClean="0"/>
              <a:t>ה'/תשרי/תשפ"ה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374AC06C-5B5E-89F2-D806-B0BDD1B22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52E4E720-5AB6-3DE7-82FA-75336999B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D8F62-4FB6-45E0-B868-CAC3158FB2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9937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94A3D5A8-BDF6-2F5A-B86D-82F138931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5556C526-F39F-D5F1-7772-5470AC9D3C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A5C17F5-1586-2AF7-AF33-3F2ED29DED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2DB79E-FB3D-4754-8827-9793475FDDEC}" type="datetimeFigureOut">
              <a:rPr lang="he-IL" smtClean="0"/>
              <a:t>ה'/תשרי/תשפ"ה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31507DF-C8ED-B2BB-3315-96464BDED7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F2FE7B9-93A9-72D1-6823-6983FEDA79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ED8F62-4FB6-45E0-B868-CAC3158FB2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27855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204" name="Rectangle 8198">
            <a:extLst>
              <a:ext uri="{FF2B5EF4-FFF2-40B4-BE49-F238E27FC236}">
                <a16:creationId xmlns:a16="http://schemas.microsoft.com/office/drawing/2014/main" id="{0D7B6173-1D58-48E2-83CF-37350F315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06" name="Rectangle 8200">
            <a:extLst>
              <a:ext uri="{FF2B5EF4-FFF2-40B4-BE49-F238E27FC236}">
                <a16:creationId xmlns:a16="http://schemas.microsoft.com/office/drawing/2014/main" id="{BE149CDF-5DAC-4860-A285-9492CF2090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203" name="Picture 8202">
            <a:extLst>
              <a:ext uri="{FF2B5EF4-FFF2-40B4-BE49-F238E27FC236}">
                <a16:creationId xmlns:a16="http://schemas.microsoft.com/office/drawing/2014/main" id="{B0DAC8FB-A162-44E3-A606-C855A03A5B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952" cy="6862380"/>
          </a:xfrm>
          <a:prstGeom prst="rect">
            <a:avLst/>
          </a:prstGeom>
        </p:spPr>
      </p:pic>
      <p:sp>
        <p:nvSpPr>
          <p:cNvPr id="8205" name="Rectangle 8204">
            <a:extLst>
              <a:ext uri="{FF2B5EF4-FFF2-40B4-BE49-F238E27FC236}">
                <a16:creationId xmlns:a16="http://schemas.microsoft.com/office/drawing/2014/main" id="{21BDEC81-16A7-4451-B893-C15000083B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07" name="Rectangle 8206">
            <a:extLst>
              <a:ext uri="{FF2B5EF4-FFF2-40B4-BE49-F238E27FC236}">
                <a16:creationId xmlns:a16="http://schemas.microsoft.com/office/drawing/2014/main" id="{26A515A1-4D80-430E-BE0A-71A290516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542" y="729175"/>
            <a:ext cx="11099352" cy="5399650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1A03F18A-8204-271C-BC22-892C25612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966" y="905011"/>
            <a:ext cx="3629555" cy="1889135"/>
          </a:xfrm>
        </p:spPr>
        <p:txBody>
          <a:bodyPr anchor="b">
            <a:noAutofit/>
          </a:bodyPr>
          <a:lstStyle/>
          <a:p>
            <a:r>
              <a:rPr lang="ar-SA" sz="7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ما هو ممثل الصف؟</a:t>
            </a:r>
            <a:endParaRPr lang="he-IL" sz="7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0820BE2-EE99-90B1-39B7-EAD52FAE9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1966" y="2965592"/>
            <a:ext cx="3629555" cy="2987397"/>
          </a:xfrm>
        </p:spPr>
        <p:txBody>
          <a:bodyPr>
            <a:normAutofit/>
          </a:bodyPr>
          <a:lstStyle/>
          <a:p>
            <a:r>
              <a:rPr lang="ar-SA" sz="3200" b="1" dirty="0">
                <a:solidFill>
                  <a:schemeClr val="accent2">
                    <a:lumMod val="75000"/>
                  </a:schemeClr>
                </a:solidFill>
              </a:rPr>
              <a:t>ممثل الصف هو طالب يتم اختياره ليمثل الصف ويساعد الطلاب.</a:t>
            </a:r>
          </a:p>
          <a:p>
            <a:r>
              <a:rPr lang="ar-SA" sz="3200" b="1" dirty="0">
                <a:solidFill>
                  <a:schemeClr val="accent2">
                    <a:lumMod val="75000"/>
                  </a:schemeClr>
                </a:solidFill>
              </a:rPr>
              <a:t>الانتخابات هي طريقة نختار بها ممثلنا بشكل عادل.</a:t>
            </a:r>
          </a:p>
          <a:p>
            <a:pPr marL="0" indent="0">
              <a:buNone/>
            </a:pPr>
            <a:endParaRPr lang="he-IL" sz="1800" dirty="0"/>
          </a:p>
        </p:txBody>
      </p:sp>
      <p:pic>
        <p:nvPicPr>
          <p:cNvPr id="8194" name="Picture 2" descr="Multiracial Children Studying Reading Books And Discuss Them Stock  Illustration - Download Image Now - iStock">
            <a:extLst>
              <a:ext uri="{FF2B5EF4-FFF2-40B4-BE49-F238E27FC236}">
                <a16:creationId xmlns:a16="http://schemas.microsoft.com/office/drawing/2014/main" id="{CDD680B4-5CD7-BD77-1971-920CC375C2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77" r="7342"/>
          <a:stretch/>
        </p:blipFill>
        <p:spPr bwMode="auto">
          <a:xfrm>
            <a:off x="5359151" y="895610"/>
            <a:ext cx="6107166" cy="5058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5671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0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5E05A939-7A47-570F-A76B-A3B7BD22EE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4716" y="739978"/>
            <a:ext cx="5334930" cy="3004145"/>
          </a:xfrm>
        </p:spPr>
        <p:txBody>
          <a:bodyPr>
            <a:normAutofit/>
          </a:bodyPr>
          <a:lstStyle/>
          <a:p>
            <a:r>
              <a:rPr lang="ar-SA" sz="8800" b="1" dirty="0">
                <a:solidFill>
                  <a:schemeClr val="accent6"/>
                </a:solidFill>
              </a:rPr>
              <a:t>انتخاب مُمَثِّل الصّف</a:t>
            </a:r>
            <a:endParaRPr lang="he-IL" sz="8800" b="1" dirty="0">
              <a:solidFill>
                <a:schemeClr val="accent6"/>
              </a:solidFill>
            </a:endParaRP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F841FC22-BAF6-BEC6-B21D-541FF6243A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94715" y="3836197"/>
            <a:ext cx="5334931" cy="2189214"/>
          </a:xfrm>
        </p:spPr>
        <p:txBody>
          <a:bodyPr>
            <a:normAutofit/>
          </a:bodyPr>
          <a:lstStyle/>
          <a:p>
            <a:r>
              <a:rPr lang="ar-SA" sz="6600" dirty="0"/>
              <a:t>سنقوم بانتخاب ممثل الصف اليوم </a:t>
            </a:r>
            <a:endParaRPr lang="he-IL" sz="6600" dirty="0"/>
          </a:p>
        </p:txBody>
      </p:sp>
      <p:sp>
        <p:nvSpPr>
          <p:cNvPr id="1038" name="Freeform: Shape 1032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9" name="Freeform: Shape 1038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41" name="Freeform: Shape 1040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026" name="Picture 2" descr="2,700+ Kid Election Stock Illustrations, Royalty-Free Vector Graphics &amp;  Clip Art - iStock | School election">
            <a:extLst>
              <a:ext uri="{FF2B5EF4-FFF2-40B4-BE49-F238E27FC236}">
                <a16:creationId xmlns:a16="http://schemas.microsoft.com/office/drawing/2014/main" id="{27733D95-FED8-714D-941F-27B42FC91F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" b="3"/>
          <a:stretch/>
        </p:blipFill>
        <p:spPr bwMode="auto"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3" name="Freeform: Shape 1042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403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3C5909-8E98-3EFA-2F4E-E126DF65B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0">
            <a:extLst>
              <a:ext uri="{FF2B5EF4-FFF2-40B4-BE49-F238E27FC236}">
                <a16:creationId xmlns:a16="http://schemas.microsoft.com/office/drawing/2014/main" id="{AB456D31-E52C-92FF-1E48-139D5B669C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35A6B738-D7AC-BFFF-3430-1AFED7F6CF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4716" y="739978"/>
            <a:ext cx="5334930" cy="3004145"/>
          </a:xfrm>
        </p:spPr>
        <p:txBody>
          <a:bodyPr>
            <a:normAutofit/>
          </a:bodyPr>
          <a:lstStyle/>
          <a:p>
            <a:r>
              <a:rPr lang="ar-SA" sz="8800" b="1" dirty="0">
                <a:solidFill>
                  <a:schemeClr val="accent6"/>
                </a:solidFill>
              </a:rPr>
              <a:t>ما هي الانتخابات؟</a:t>
            </a:r>
            <a:endParaRPr lang="he-IL" sz="8800" b="1" dirty="0">
              <a:solidFill>
                <a:schemeClr val="accent6"/>
              </a:solidFill>
            </a:endParaRP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B7A26D25-6957-2CD0-F0FA-1138D51927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94715" y="3836197"/>
            <a:ext cx="5334931" cy="2189214"/>
          </a:xfrm>
        </p:spPr>
        <p:txBody>
          <a:bodyPr>
            <a:normAutofit/>
          </a:bodyPr>
          <a:lstStyle/>
          <a:p>
            <a:r>
              <a:rPr lang="ar-SA" sz="6600" dirty="0"/>
              <a:t>اختيار شخص ليمثّلنا. </a:t>
            </a:r>
            <a:endParaRPr lang="he-IL" sz="6600" dirty="0"/>
          </a:p>
        </p:txBody>
      </p:sp>
      <p:sp>
        <p:nvSpPr>
          <p:cNvPr id="1038" name="Freeform: Shape 1032">
            <a:extLst>
              <a:ext uri="{FF2B5EF4-FFF2-40B4-BE49-F238E27FC236}">
                <a16:creationId xmlns:a16="http://schemas.microsoft.com/office/drawing/2014/main" id="{511A772F-057D-6B57-5C88-B054A43A4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559F5ACD-037C-6EDB-55D1-49A917B147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id="{6E0B0FFA-ABFE-579A-17B9-5695F59C67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9" name="Freeform: Shape 1038">
            <a:extLst>
              <a:ext uri="{FF2B5EF4-FFF2-40B4-BE49-F238E27FC236}">
                <a16:creationId xmlns:a16="http://schemas.microsoft.com/office/drawing/2014/main" id="{0D3B3EB7-6E5E-D9BF-6B70-567D5C4095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41" name="Freeform: Shape 1040">
            <a:extLst>
              <a:ext uri="{FF2B5EF4-FFF2-40B4-BE49-F238E27FC236}">
                <a16:creationId xmlns:a16="http://schemas.microsoft.com/office/drawing/2014/main" id="{B12579EC-08CE-B227-E8DE-1E5F97357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43" name="Freeform: Shape 1042">
            <a:extLst>
              <a:ext uri="{FF2B5EF4-FFF2-40B4-BE49-F238E27FC236}">
                <a16:creationId xmlns:a16="http://schemas.microsoft.com/office/drawing/2014/main" id="{A24E2289-39AC-19EE-CBFD-4ECAD5042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2052" name="Picture 4" descr="1,593 Voting Kids Stock Vectors and Vector Art | Shutterstock">
            <a:extLst>
              <a:ext uri="{FF2B5EF4-FFF2-40B4-BE49-F238E27FC236}">
                <a16:creationId xmlns:a16="http://schemas.microsoft.com/office/drawing/2014/main" id="{DEE896CE-C424-B8BE-7F14-931AC2001A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087" y="843280"/>
            <a:ext cx="4144754" cy="477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5188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9046FF-65AF-DDD4-A9E9-FF044ADF2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0">
            <a:extLst>
              <a:ext uri="{FF2B5EF4-FFF2-40B4-BE49-F238E27FC236}">
                <a16:creationId xmlns:a16="http://schemas.microsoft.com/office/drawing/2014/main" id="{F00906A4-DCF1-BF8F-7FA8-80648B23C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DB6F87DB-6041-9B3A-AF8D-A4DE539906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4716" y="739978"/>
            <a:ext cx="5334930" cy="3004145"/>
          </a:xfrm>
        </p:spPr>
        <p:txBody>
          <a:bodyPr>
            <a:normAutofit/>
          </a:bodyPr>
          <a:lstStyle/>
          <a:p>
            <a:r>
              <a:rPr lang="ar-SA" sz="8800" b="1" dirty="0">
                <a:solidFill>
                  <a:schemeClr val="accent6"/>
                </a:solidFill>
              </a:rPr>
              <a:t>ممثل الصف</a:t>
            </a:r>
            <a:endParaRPr lang="he-IL" sz="8800" b="1" dirty="0">
              <a:solidFill>
                <a:schemeClr val="accent6"/>
              </a:solidFill>
            </a:endParaRP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2371A41A-9DD9-3B22-9161-8522758CD5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94715" y="3836197"/>
            <a:ext cx="5334931" cy="2189214"/>
          </a:xfrm>
        </p:spPr>
        <p:txBody>
          <a:bodyPr>
            <a:normAutofit/>
          </a:bodyPr>
          <a:lstStyle/>
          <a:p>
            <a:r>
              <a:rPr lang="ar-SA" sz="6600" dirty="0"/>
              <a:t>قائد يساعد الصف.</a:t>
            </a:r>
            <a:endParaRPr lang="he-IL" sz="6600" dirty="0"/>
          </a:p>
        </p:txBody>
      </p:sp>
      <p:sp>
        <p:nvSpPr>
          <p:cNvPr id="1038" name="Freeform: Shape 1032">
            <a:extLst>
              <a:ext uri="{FF2B5EF4-FFF2-40B4-BE49-F238E27FC236}">
                <a16:creationId xmlns:a16="http://schemas.microsoft.com/office/drawing/2014/main" id="{1928CAF9-274A-7C0B-8726-9FFFA2B404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B78C26E0-6C91-E415-E06D-774F8B856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id="{6B275CB7-D5DE-6941-C370-A2DB44A802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9" name="Freeform: Shape 1038">
            <a:extLst>
              <a:ext uri="{FF2B5EF4-FFF2-40B4-BE49-F238E27FC236}">
                <a16:creationId xmlns:a16="http://schemas.microsoft.com/office/drawing/2014/main" id="{1DD6204F-8FCE-F3AC-7C70-77821C36C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41" name="Freeform: Shape 1040">
            <a:extLst>
              <a:ext uri="{FF2B5EF4-FFF2-40B4-BE49-F238E27FC236}">
                <a16:creationId xmlns:a16="http://schemas.microsoft.com/office/drawing/2014/main" id="{ED49B1F7-C3B9-8556-A232-08919F85FF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43" name="Freeform: Shape 1042">
            <a:extLst>
              <a:ext uri="{FF2B5EF4-FFF2-40B4-BE49-F238E27FC236}">
                <a16:creationId xmlns:a16="http://schemas.microsoft.com/office/drawing/2014/main" id="{BCF31C31-CA39-A249-5E8C-311B4A540E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3076" name="Picture 4" descr="12,300+ Children Sharing Stock Illustrations, Royalty-Free Vector Graphics  &amp; Clip Art - iStock | Children sharing sandwich, Children sharing toys, Children  sharing ideas">
            <a:extLst>
              <a:ext uri="{FF2B5EF4-FFF2-40B4-BE49-F238E27FC236}">
                <a16:creationId xmlns:a16="http://schemas.microsoft.com/office/drawing/2014/main" id="{81966AA3-013E-6FC5-677F-FF5AC49471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04" y="591010"/>
            <a:ext cx="4849849" cy="4849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01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6E81FF-5D6F-9E24-195B-6099C7E155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0">
            <a:extLst>
              <a:ext uri="{FF2B5EF4-FFF2-40B4-BE49-F238E27FC236}">
                <a16:creationId xmlns:a16="http://schemas.microsoft.com/office/drawing/2014/main" id="{784F6F44-CD32-D275-C928-C38D865B7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0309100A-71FF-3655-CB53-C73AD95E90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4716" y="739978"/>
            <a:ext cx="5334930" cy="3004145"/>
          </a:xfrm>
        </p:spPr>
        <p:txBody>
          <a:bodyPr>
            <a:normAutofit/>
          </a:bodyPr>
          <a:lstStyle/>
          <a:p>
            <a:r>
              <a:rPr lang="ar-SA" sz="8800" b="1" dirty="0">
                <a:solidFill>
                  <a:schemeClr val="accent6"/>
                </a:solidFill>
              </a:rPr>
              <a:t>ممثل الصف</a:t>
            </a:r>
            <a:endParaRPr lang="he-IL" sz="8800" b="1" dirty="0">
              <a:solidFill>
                <a:schemeClr val="accent6"/>
              </a:solidFill>
            </a:endParaRP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EEA2B940-493C-2615-8B91-3756BCD50B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94715" y="3836197"/>
            <a:ext cx="5334931" cy="2189214"/>
          </a:xfrm>
        </p:spPr>
        <p:txBody>
          <a:bodyPr>
            <a:normAutofit fontScale="85000" lnSpcReduction="20000"/>
          </a:bodyPr>
          <a:lstStyle/>
          <a:p>
            <a:r>
              <a:rPr lang="ar-SA" sz="6600" dirty="0"/>
              <a:t>مؤدب</a:t>
            </a:r>
          </a:p>
          <a:p>
            <a:r>
              <a:rPr lang="ar-SA" sz="6600" dirty="0"/>
              <a:t>خلوق</a:t>
            </a:r>
          </a:p>
          <a:p>
            <a:r>
              <a:rPr lang="ar-SA" sz="6600" dirty="0"/>
              <a:t>قدوة حسنة </a:t>
            </a:r>
            <a:endParaRPr lang="he-IL" sz="6600" dirty="0"/>
          </a:p>
        </p:txBody>
      </p:sp>
      <p:sp>
        <p:nvSpPr>
          <p:cNvPr id="1038" name="Freeform: Shape 1032">
            <a:extLst>
              <a:ext uri="{FF2B5EF4-FFF2-40B4-BE49-F238E27FC236}">
                <a16:creationId xmlns:a16="http://schemas.microsoft.com/office/drawing/2014/main" id="{47D5342C-15C8-EEB8-F8F8-74A2CC3735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58C61338-F67A-0ED9-7A9C-57614DE4C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id="{B84A6D7D-58F2-3447-9C5D-AFCBCAB005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9" name="Freeform: Shape 1038">
            <a:extLst>
              <a:ext uri="{FF2B5EF4-FFF2-40B4-BE49-F238E27FC236}">
                <a16:creationId xmlns:a16="http://schemas.microsoft.com/office/drawing/2014/main" id="{98737D30-65DD-8F82-0E45-DB4780D52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41" name="Freeform: Shape 1040">
            <a:extLst>
              <a:ext uri="{FF2B5EF4-FFF2-40B4-BE49-F238E27FC236}">
                <a16:creationId xmlns:a16="http://schemas.microsoft.com/office/drawing/2014/main" id="{C4FFF1E7-8D5E-4B80-5ABD-0FBC085A6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43" name="Freeform: Shape 1042">
            <a:extLst>
              <a:ext uri="{FF2B5EF4-FFF2-40B4-BE49-F238E27FC236}">
                <a16:creationId xmlns:a16="http://schemas.microsoft.com/office/drawing/2014/main" id="{631B4B7A-74D4-1688-4093-22D3FF9D4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3074" name="Picture 2" descr="Kid Leader Vectors &amp; Illustrations for Free Download | Freepik">
            <a:extLst>
              <a:ext uri="{FF2B5EF4-FFF2-40B4-BE49-F238E27FC236}">
                <a16:creationId xmlns:a16="http://schemas.microsoft.com/office/drawing/2014/main" id="{D2010A24-0B46-2651-328E-4AD466AE05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086" y="850676"/>
            <a:ext cx="4498704" cy="4498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203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169863-22D2-615A-0F76-595CC612F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0">
            <a:extLst>
              <a:ext uri="{FF2B5EF4-FFF2-40B4-BE49-F238E27FC236}">
                <a16:creationId xmlns:a16="http://schemas.microsoft.com/office/drawing/2014/main" id="{55D3AD10-6B82-8B0F-261C-B81CC8468A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C4324030-E357-A371-0913-AF39F8DC63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4716" y="739978"/>
            <a:ext cx="5334930" cy="3004145"/>
          </a:xfrm>
        </p:spPr>
        <p:txBody>
          <a:bodyPr>
            <a:normAutofit/>
          </a:bodyPr>
          <a:lstStyle/>
          <a:p>
            <a:r>
              <a:rPr lang="ar-SA" sz="8800" b="1" dirty="0">
                <a:solidFill>
                  <a:schemeClr val="accent6"/>
                </a:solidFill>
              </a:rPr>
              <a:t>كيف نختار؟</a:t>
            </a:r>
            <a:endParaRPr lang="he-IL" sz="8800" b="1" dirty="0">
              <a:solidFill>
                <a:schemeClr val="accent6"/>
              </a:solidFill>
            </a:endParaRP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66E1A8E2-7BED-84D1-815E-C37B941260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94715" y="3836197"/>
            <a:ext cx="5334931" cy="2189214"/>
          </a:xfrm>
        </p:spPr>
        <p:txBody>
          <a:bodyPr>
            <a:normAutofit/>
          </a:bodyPr>
          <a:lstStyle/>
          <a:p>
            <a:r>
              <a:rPr lang="ar-SA" sz="6600" dirty="0"/>
              <a:t>كل واحد يصوّت. </a:t>
            </a:r>
            <a:endParaRPr lang="he-IL" sz="6600" dirty="0"/>
          </a:p>
        </p:txBody>
      </p:sp>
      <p:sp>
        <p:nvSpPr>
          <p:cNvPr id="1038" name="Freeform: Shape 1032">
            <a:extLst>
              <a:ext uri="{FF2B5EF4-FFF2-40B4-BE49-F238E27FC236}">
                <a16:creationId xmlns:a16="http://schemas.microsoft.com/office/drawing/2014/main" id="{C1B1B084-F011-C353-DFF7-18F33D597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7AA1133D-34F3-7420-868A-34563E7F50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id="{2182D096-85E4-8F94-AB7F-49908CF1E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9" name="Freeform: Shape 1038">
            <a:extLst>
              <a:ext uri="{FF2B5EF4-FFF2-40B4-BE49-F238E27FC236}">
                <a16:creationId xmlns:a16="http://schemas.microsoft.com/office/drawing/2014/main" id="{53354700-9B66-9F43-9182-40C8FF493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41" name="Freeform: Shape 1040">
            <a:extLst>
              <a:ext uri="{FF2B5EF4-FFF2-40B4-BE49-F238E27FC236}">
                <a16:creationId xmlns:a16="http://schemas.microsoft.com/office/drawing/2014/main" id="{33AC8D47-852E-04A4-482F-C0616AF280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43" name="Freeform: Shape 1042">
            <a:extLst>
              <a:ext uri="{FF2B5EF4-FFF2-40B4-BE49-F238E27FC236}">
                <a16:creationId xmlns:a16="http://schemas.microsoft.com/office/drawing/2014/main" id="{08E96337-DE2F-C59B-CC37-CCBA40E9F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5122" name="Picture 2" descr="girl voting at the ballot box cartoon vector 17588817 Vector Art at Vecteezy">
            <a:extLst>
              <a:ext uri="{FF2B5EF4-FFF2-40B4-BE49-F238E27FC236}">
                <a16:creationId xmlns:a16="http://schemas.microsoft.com/office/drawing/2014/main" id="{C8DACD4D-3EAB-ACA0-34BC-5012544DC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04" y="584474"/>
            <a:ext cx="5083784" cy="4869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452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7F4E74-C4C6-0C38-4A58-092B88C33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0">
            <a:extLst>
              <a:ext uri="{FF2B5EF4-FFF2-40B4-BE49-F238E27FC236}">
                <a16:creationId xmlns:a16="http://schemas.microsoft.com/office/drawing/2014/main" id="{544249C7-3146-1753-400E-DE7D19DC5E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78866324-B60F-B412-9042-95081A4A77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4716" y="739978"/>
            <a:ext cx="5334930" cy="3004145"/>
          </a:xfrm>
        </p:spPr>
        <p:txBody>
          <a:bodyPr>
            <a:normAutofit/>
          </a:bodyPr>
          <a:lstStyle/>
          <a:p>
            <a:r>
              <a:rPr lang="ar-SA" sz="8800" b="1" dirty="0">
                <a:solidFill>
                  <a:schemeClr val="accent6"/>
                </a:solidFill>
              </a:rPr>
              <a:t>الديموقراطية</a:t>
            </a:r>
            <a:endParaRPr lang="he-IL" sz="8800" b="1" dirty="0">
              <a:solidFill>
                <a:schemeClr val="accent6"/>
              </a:solidFill>
            </a:endParaRP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B05BE76-2F28-7BAC-323F-1E215141FF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94715" y="3836197"/>
            <a:ext cx="5334931" cy="2189214"/>
          </a:xfrm>
        </p:spPr>
        <p:txBody>
          <a:bodyPr>
            <a:normAutofit/>
          </a:bodyPr>
          <a:lstStyle/>
          <a:p>
            <a:r>
              <a:rPr lang="ar-SA" sz="6600" dirty="0"/>
              <a:t>نختار معًا بطريقة عادلة</a:t>
            </a:r>
            <a:endParaRPr lang="he-IL" sz="6600" dirty="0"/>
          </a:p>
        </p:txBody>
      </p:sp>
      <p:sp>
        <p:nvSpPr>
          <p:cNvPr id="1038" name="Freeform: Shape 1032">
            <a:extLst>
              <a:ext uri="{FF2B5EF4-FFF2-40B4-BE49-F238E27FC236}">
                <a16:creationId xmlns:a16="http://schemas.microsoft.com/office/drawing/2014/main" id="{DE2359CD-206A-A1EB-8546-C0B88B3C0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60EDE762-E381-C56C-36FF-69614EBA1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id="{97DE4725-A27E-54B2-4A26-210B1E6BC6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9" name="Freeform: Shape 1038">
            <a:extLst>
              <a:ext uri="{FF2B5EF4-FFF2-40B4-BE49-F238E27FC236}">
                <a16:creationId xmlns:a16="http://schemas.microsoft.com/office/drawing/2014/main" id="{1C78B97A-68F8-D009-FF55-CDB45DB5C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41" name="Freeform: Shape 1040">
            <a:extLst>
              <a:ext uri="{FF2B5EF4-FFF2-40B4-BE49-F238E27FC236}">
                <a16:creationId xmlns:a16="http://schemas.microsoft.com/office/drawing/2014/main" id="{F35E3E61-A4BE-DF5C-1BBE-222FF03813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43" name="Freeform: Shape 1042">
            <a:extLst>
              <a:ext uri="{FF2B5EF4-FFF2-40B4-BE49-F238E27FC236}">
                <a16:creationId xmlns:a16="http://schemas.microsoft.com/office/drawing/2014/main" id="{0104B8EA-9093-27CE-13D6-FFD874EC0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6146" name="Picture 2" descr="Group Discussion Cartoon Stock Photos and Pictures - 48,719 Images |  Shutterstock">
            <a:extLst>
              <a:ext uri="{FF2B5EF4-FFF2-40B4-BE49-F238E27FC236}">
                <a16:creationId xmlns:a16="http://schemas.microsoft.com/office/drawing/2014/main" id="{9959EB64-B087-13A7-6744-4197982C4C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354" y="863600"/>
            <a:ext cx="4641129" cy="416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7592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6E9178-DFB9-3CC2-AF89-0496902483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0">
            <a:extLst>
              <a:ext uri="{FF2B5EF4-FFF2-40B4-BE49-F238E27FC236}">
                <a16:creationId xmlns:a16="http://schemas.microsoft.com/office/drawing/2014/main" id="{6F1040CF-20DB-2EBD-B679-9BD4172DA2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E8F4E43E-5306-5ABE-ADDB-63B95F452E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4716" y="188598"/>
            <a:ext cx="5334930" cy="3004145"/>
          </a:xfrm>
        </p:spPr>
        <p:txBody>
          <a:bodyPr>
            <a:normAutofit/>
          </a:bodyPr>
          <a:lstStyle/>
          <a:p>
            <a:r>
              <a:rPr lang="ar-SA" sz="8800" b="1" dirty="0">
                <a:solidFill>
                  <a:schemeClr val="accent6"/>
                </a:solidFill>
              </a:rPr>
              <a:t>النتائج</a:t>
            </a:r>
            <a:endParaRPr lang="he-IL" sz="8800" b="1" dirty="0">
              <a:solidFill>
                <a:schemeClr val="accent6"/>
              </a:solidFill>
            </a:endParaRP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726B069C-4D75-8EFC-7FB9-B9C2D2BA8E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94715" y="3469241"/>
            <a:ext cx="5334931" cy="2556170"/>
          </a:xfrm>
        </p:spPr>
        <p:txBody>
          <a:bodyPr>
            <a:normAutofit fontScale="77500" lnSpcReduction="20000"/>
          </a:bodyPr>
          <a:lstStyle/>
          <a:p>
            <a:r>
              <a:rPr lang="ar-SA" sz="6600" dirty="0"/>
              <a:t>نحترم الاختيار، ونتقبل النتيجة.</a:t>
            </a:r>
          </a:p>
          <a:p>
            <a:r>
              <a:rPr lang="ar-SA" sz="6600" dirty="0"/>
              <a:t>لا تحزن، المهم المحاولة!</a:t>
            </a:r>
            <a:endParaRPr lang="he-IL" sz="6600" dirty="0"/>
          </a:p>
        </p:txBody>
      </p:sp>
      <p:sp>
        <p:nvSpPr>
          <p:cNvPr id="1038" name="Freeform: Shape 1032">
            <a:extLst>
              <a:ext uri="{FF2B5EF4-FFF2-40B4-BE49-F238E27FC236}">
                <a16:creationId xmlns:a16="http://schemas.microsoft.com/office/drawing/2014/main" id="{1A09F6D1-46A3-EF97-E3C5-0041A034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6D9A2BA5-D924-1842-CD85-1B1DEFAAF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id="{5C26F242-550A-E8F1-A0ED-18FC868FF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9" name="Freeform: Shape 1038">
            <a:extLst>
              <a:ext uri="{FF2B5EF4-FFF2-40B4-BE49-F238E27FC236}">
                <a16:creationId xmlns:a16="http://schemas.microsoft.com/office/drawing/2014/main" id="{7D6C2D1B-F946-6F1A-33B4-5A841C0CB1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41" name="Freeform: Shape 1040">
            <a:extLst>
              <a:ext uri="{FF2B5EF4-FFF2-40B4-BE49-F238E27FC236}">
                <a16:creationId xmlns:a16="http://schemas.microsoft.com/office/drawing/2014/main" id="{13CE68EC-F45F-D4A2-8275-7EF9EED26D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43" name="Freeform: Shape 1042">
            <a:extLst>
              <a:ext uri="{FF2B5EF4-FFF2-40B4-BE49-F238E27FC236}">
                <a16:creationId xmlns:a16="http://schemas.microsoft.com/office/drawing/2014/main" id="{F017703B-B0D9-FC04-8C43-832F30E24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7170" name="Picture 2" descr="Cartoon Little Boy Thumb Up Stock Illustrations – 266 Cartoon Little Boy Thumb  Up Stock Illustrations, Vectors &amp; Clipart - Dreamstime">
            <a:extLst>
              <a:ext uri="{FF2B5EF4-FFF2-40B4-BE49-F238E27FC236}">
                <a16:creationId xmlns:a16="http://schemas.microsoft.com/office/drawing/2014/main" id="{CFF6EB81-33D7-C9AF-001E-35CCEF60A7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953" y="728706"/>
            <a:ext cx="4942417" cy="4744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309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78</Words>
  <Application>Microsoft Office PowerPoint</Application>
  <PresentationFormat>מסך רחב</PresentationFormat>
  <Paragraphs>20</Paragraphs>
  <Slides>8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ערכת נושא Office</vt:lpstr>
      <vt:lpstr>ما هو ممثل الصف؟</vt:lpstr>
      <vt:lpstr>انتخاب مُمَثِّل الصّف</vt:lpstr>
      <vt:lpstr>ما هي الانتخابات؟</vt:lpstr>
      <vt:lpstr>ممثل الصف</vt:lpstr>
      <vt:lpstr>ممثل الصف</vt:lpstr>
      <vt:lpstr>كيف نختار؟</vt:lpstr>
      <vt:lpstr>الديموقراطية</vt:lpstr>
      <vt:lpstr>النتائج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aya alna</dc:creator>
  <cp:lastModifiedBy>aya alna</cp:lastModifiedBy>
  <cp:revision>4</cp:revision>
  <dcterms:created xsi:type="dcterms:W3CDTF">2024-10-07T18:39:12Z</dcterms:created>
  <dcterms:modified xsi:type="dcterms:W3CDTF">2024-10-07T19:12:55Z</dcterms:modified>
</cp:coreProperties>
</file>